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09" r:id="rId3"/>
    <p:sldId id="2519" r:id="rId4"/>
    <p:sldId id="2610" r:id="rId5"/>
    <p:sldId id="2611" r:id="rId6"/>
    <p:sldId id="2612" r:id="rId7"/>
    <p:sldId id="2613" r:id="rId8"/>
    <p:sldId id="2615" r:id="rId9"/>
    <p:sldId id="2603" r:id="rId10"/>
    <p:sldId id="2614" r:id="rId11"/>
    <p:sldId id="2604" r:id="rId12"/>
    <p:sldId id="2605" r:id="rId13"/>
    <p:sldId id="2607" r:id="rId14"/>
    <p:sldId id="2608" r:id="rId15"/>
    <p:sldId id="2587" r:id="rId16"/>
    <p:sldId id="2590" r:id="rId17"/>
    <p:sldId id="2593" r:id="rId18"/>
    <p:sldId id="2594" r:id="rId19"/>
    <p:sldId id="2595" r:id="rId20"/>
    <p:sldId id="268"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D45E"/>
    <a:srgbClr val="7F2EFF"/>
    <a:srgbClr val="0257B1"/>
    <a:srgbClr val="2C64A1"/>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7658" autoAdjust="0"/>
  </p:normalViewPr>
  <p:slideViewPr>
    <p:cSldViewPr snapToGrid="0">
      <p:cViewPr varScale="1">
        <p:scale>
          <a:sx n="115" d="100"/>
          <a:sy n="115" d="100"/>
        </p:scale>
        <p:origin x="948" y="102"/>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2024-04-11</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pic>
        <p:nvPicPr>
          <p:cNvPr id="1058" name="Picture 34" descr="청와대 &quot;검찰과 충돌 없어…조국 임명 기류변화 없다&quot; | 서울특별시 미디어재단 TBS"/>
          <p:cNvPicPr preferRelativeResize="0">
            <a:picLocks noChangeArrowheads="1"/>
          </p:cNvPicPr>
          <p:nvPr userDrawn="1"/>
        </p:nvPicPr>
        <p:blipFill rotWithShape="1">
          <a:blip r:embed="rId2">
            <a:extLst>
              <a:ext uri="{28A0092B-C50C-407E-A947-70E740481C1C}">
                <a14:useLocalDpi xmlns:a14="http://schemas.microsoft.com/office/drawing/2010/main" val="0"/>
              </a:ext>
            </a:extLst>
          </a:blip>
          <a:srcRect t="5049"/>
          <a:stretch/>
        </p:blipFill>
        <p:spPr bwMode="auto">
          <a:xfrm>
            <a:off x="0" y="0"/>
            <a:ext cx="12192000" cy="6858000"/>
          </a:xfrm>
          <a:prstGeom prst="rect">
            <a:avLst/>
          </a:prstGeom>
          <a:solidFill>
            <a:schemeClr val="bg1"/>
          </a:solidFill>
          <a:effectLst/>
        </p:spPr>
      </p:pic>
      <p:sp>
        <p:nvSpPr>
          <p:cNvPr id="15" name="직사각형 14"/>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대한민국의 대통령 - 위키백과, 우리 모두의 백과사전"/>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14208" y="4524301"/>
            <a:ext cx="1684092" cy="168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userDrawn="1"/>
        </p:nvPicPr>
        <p:blipFill>
          <a:blip r:embed="rId4"/>
          <a:stretch>
            <a:fillRect/>
          </a:stretch>
        </p:blipFill>
        <p:spPr>
          <a:xfrm>
            <a:off x="8116827" y="4524301"/>
            <a:ext cx="1789348" cy="1684092"/>
          </a:xfrm>
          <a:prstGeom prst="rect">
            <a:avLst/>
          </a:prstGeom>
        </p:spPr>
      </p:pic>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20626" y="4771660"/>
            <a:ext cx="7601421"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a:t>
            </a:r>
            <a:r>
              <a:rPr lang="ko-KR" altLang="en-US" sz="4000" b="1" spc="-15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분전팀</a:t>
            </a: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대통령 연설문 분석</a:t>
            </a:r>
            <a:endPar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- 2002~2020</a:t>
            </a:r>
            <a:r>
              <a:rPr lang="ko-KR" altLang="en-US"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년 북한 주요 도발 사건을 중심으로</a:t>
            </a:r>
            <a:endParaRPr lang="ko-KR" altLang="en-US" sz="32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20626" y="4524301"/>
            <a:ext cx="5792214" cy="308000"/>
          </a:xfrm>
          <a:prstGeom prst="rect">
            <a:avLst/>
          </a:prstGeom>
          <a:noFill/>
          <a:ln>
            <a:noFill/>
          </a:ln>
        </p:spPr>
        <p:txBody>
          <a:bodyPr spcFirstLastPara="1" wrap="square" lIns="0" tIns="0" rIns="0" bIns="0" anchor="ctr" anchorCtr="0">
            <a:noAutofit/>
          </a:bodyPr>
          <a:lstStyle/>
          <a:p>
            <a:r>
              <a:rPr lang="en-US" sz="1400" u="sng" dirty="0" smtClean="0">
                <a:solidFill>
                  <a:srgbClr val="0257B1"/>
                </a:solidFill>
                <a:latin typeface="Pretendard" pitchFamily="2" charset="0"/>
                <a:ea typeface="Pretendard" pitchFamily="2" charset="0"/>
                <a:cs typeface="Pretendard" pitchFamily="2" charset="0"/>
                <a:sym typeface="Pretendard"/>
              </a:rPr>
              <a:t>Apr. 15 </a:t>
            </a:r>
            <a:r>
              <a:rPr lang="en-US" sz="1400" u="sng" dirty="0">
                <a:solidFill>
                  <a:srgbClr val="0257B1"/>
                </a:solidFill>
                <a:latin typeface="Pretendard" pitchFamily="2" charset="0"/>
                <a:ea typeface="Pretendard" pitchFamily="2" charset="0"/>
                <a:cs typeface="Pretendard" pitchFamily="2" charset="0"/>
                <a:sym typeface="Pretendard"/>
              </a:rPr>
              <a:t>/ </a:t>
            </a:r>
            <a:r>
              <a:rPr lang="en-US" sz="1400" u="sng" dirty="0" smtClean="0">
                <a:solidFill>
                  <a:srgbClr val="0257B1"/>
                </a:solidFill>
                <a:latin typeface="Pretendard" pitchFamily="2" charset="0"/>
                <a:ea typeface="Pretendard" pitchFamily="2" charset="0"/>
                <a:cs typeface="Pretendard" pitchFamily="2" charset="0"/>
                <a:sym typeface="Pretendard"/>
              </a:rPr>
              <a:t>2024</a:t>
            </a:r>
            <a:r>
              <a:rPr lang="en-US" sz="1400" u="none" dirty="0" smtClean="0">
                <a:solidFill>
                  <a:srgbClr val="0257B1"/>
                </a:solidFill>
                <a:latin typeface="Pretendard" pitchFamily="2" charset="0"/>
                <a:ea typeface="Pretendard" pitchFamily="2" charset="0"/>
                <a:cs typeface="Pretendard" pitchFamily="2" charset="0"/>
                <a:sym typeface="Pretendard"/>
              </a:rPr>
              <a:t> </a:t>
            </a:r>
            <a:r>
              <a:rPr lang="en-US" sz="1400" u="none" dirty="0">
                <a:solidFill>
                  <a:srgbClr val="0257B1"/>
                </a:solidFill>
                <a:latin typeface="Pretendard" pitchFamily="2" charset="0"/>
                <a:ea typeface="Pretendard" pitchFamily="2" charset="0"/>
                <a:cs typeface="Pretendard" pitchFamily="2" charset="0"/>
                <a:sym typeface="Pretendard"/>
              </a:rPr>
              <a:t>@ </a:t>
            </a:r>
            <a:r>
              <a:rPr lang="ko-KR" altLang="en-US" sz="1400" u="none" dirty="0" smtClean="0">
                <a:solidFill>
                  <a:srgbClr val="0257B1"/>
                </a:solidFill>
                <a:latin typeface="Pretendard" pitchFamily="2" charset="0"/>
                <a:ea typeface="Pretendard" pitchFamily="2" charset="0"/>
                <a:cs typeface="Pretendard" pitchFamily="2" charset="0"/>
                <a:sym typeface="Pretendard"/>
              </a:rPr>
              <a:t>연세</a:t>
            </a:r>
            <a:r>
              <a:rPr lang="en-US" altLang="ko-KR" sz="1400" u="none" dirty="0" smtClean="0">
                <a:solidFill>
                  <a:srgbClr val="0257B1"/>
                </a:solidFill>
                <a:latin typeface="Pretendard" pitchFamily="2" charset="0"/>
                <a:ea typeface="Pretendard" pitchFamily="2" charset="0"/>
                <a:cs typeface="Pretendard" pitchFamily="2" charset="0"/>
                <a:sym typeface="Pretendard"/>
              </a:rPr>
              <a:t>IT</a:t>
            </a:r>
            <a:r>
              <a:rPr lang="ko-KR" altLang="en-US" sz="1400" u="none" dirty="0" err="1" smtClean="0">
                <a:solidFill>
                  <a:srgbClr val="0257B1"/>
                </a:solidFill>
                <a:latin typeface="Pretendard" pitchFamily="2" charset="0"/>
                <a:ea typeface="Pretendard" pitchFamily="2" charset="0"/>
                <a:cs typeface="Pretendard" pitchFamily="2" charset="0"/>
                <a:sym typeface="Pretendard"/>
              </a:rPr>
              <a:t>미래교육원</a:t>
            </a:r>
            <a:r>
              <a:rPr lang="ko-KR" altLang="en-US" sz="1400" u="none" dirty="0" smtClean="0">
                <a:solidFill>
                  <a:srgbClr val="0257B1"/>
                </a:solidFill>
                <a:latin typeface="Pretendard" pitchFamily="2" charset="0"/>
                <a:ea typeface="Pretendard" pitchFamily="2" charset="0"/>
                <a:cs typeface="Pretendard" pitchFamily="2" charset="0"/>
                <a:sym typeface="Pretendard"/>
              </a:rPr>
              <a:t> </a:t>
            </a:r>
            <a:r>
              <a:rPr lang="en-US" altLang="ko-KR" sz="1400" u="none" dirty="0" smtClean="0">
                <a:solidFill>
                  <a:srgbClr val="0257B1"/>
                </a:solidFill>
                <a:latin typeface="Pretendard" pitchFamily="2" charset="0"/>
                <a:ea typeface="Pretendard" pitchFamily="2" charset="0"/>
                <a:cs typeface="Pretendard" pitchFamily="2" charset="0"/>
                <a:sym typeface="Pretendard"/>
              </a:rPr>
              <a:t>(702</a:t>
            </a:r>
            <a:r>
              <a:rPr lang="ko-KR" altLang="en-US" sz="1400" u="none" dirty="0" smtClean="0">
                <a:solidFill>
                  <a:srgbClr val="0257B1"/>
                </a:solidFill>
                <a:latin typeface="Pretendard" pitchFamily="2" charset="0"/>
                <a:ea typeface="Pretendard" pitchFamily="2" charset="0"/>
                <a:cs typeface="Pretendard" pitchFamily="2" charset="0"/>
                <a:sym typeface="Pretendard"/>
              </a:rPr>
              <a:t>호</a:t>
            </a:r>
            <a:r>
              <a:rPr lang="en-US" altLang="ko-KR" sz="1400" u="none" dirty="0" smtClean="0">
                <a:solidFill>
                  <a:srgbClr val="0257B1"/>
                </a:solidFill>
                <a:latin typeface="Pretendard" pitchFamily="2" charset="0"/>
                <a:ea typeface="Pretendard" pitchFamily="2" charset="0"/>
                <a:cs typeface="Pretendard" pitchFamily="2" charset="0"/>
                <a:sym typeface="Pretendard"/>
              </a:rPr>
              <a:t>)</a:t>
            </a:r>
            <a:endParaRPr sz="1400" u="none" dirty="0">
              <a:solidFill>
                <a:srgbClr val="0257B1"/>
              </a:solidFill>
              <a:latin typeface="Pretendard" pitchFamily="2" charset="0"/>
              <a:ea typeface="Pretendard" pitchFamily="2" charset="0"/>
              <a:cs typeface="Pretendard" pitchFamily="2" charset="0"/>
              <a:sym typeface="Pretendard"/>
            </a:endParaRPr>
          </a:p>
        </p:txBody>
      </p:sp>
    </p:spTree>
    <p:extLst>
      <p:ext uri="{BB962C8B-B14F-4D97-AF65-F5344CB8AC3E}">
        <p14:creationId xmlns:p14="http://schemas.microsoft.com/office/powerpoint/2010/main" val="332793023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02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0257B1"/>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TextBox 4">
            <a:extLst>
              <a:ext uri="{FF2B5EF4-FFF2-40B4-BE49-F238E27FC236}">
                <a16:creationId xmlns:a16="http://schemas.microsoft.com/office/drawing/2014/main" id="{B150E3A3-7C41-4132-4E9D-6B4CAEB1BD56}"/>
              </a:ext>
            </a:extLst>
          </p:cNvPr>
          <p:cNvSpPr txBox="1"/>
          <p:nvPr userDrawn="1"/>
        </p:nvSpPr>
        <p:spPr>
          <a:xfrm>
            <a:off x="9594046" y="6624893"/>
            <a:ext cx="2360246" cy="223138"/>
          </a:xfrm>
          <a:prstGeom prst="rect">
            <a:avLst/>
          </a:prstGeom>
          <a:noFill/>
          <a:ln w="3175">
            <a:noFill/>
          </a:ln>
        </p:spPr>
        <p:txBody>
          <a:bodyPr wrap="square" rtlCol="0" anchor="ctr">
            <a:spAutoFit/>
          </a:bodyPr>
          <a:lstStyle/>
          <a:p>
            <a:pPr algn="r"/>
            <a:r>
              <a:rPr lang="ko-KR" altLang="en-US" sz="850" b="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전담팀</a:t>
            </a:r>
            <a:endParaRPr lang="ko-KR" altLang="en-US" sz="850" b="1"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989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3799837" y="763172"/>
            <a:ext cx="4592327" cy="553998"/>
          </a:xfrm>
          <a:prstGeom prst="rect">
            <a:avLst/>
          </a:prstGeom>
          <a:noFill/>
        </p:spPr>
        <p:txBody>
          <a:bodyPr wrap="square" rtlCol="0">
            <a:spAutoFit/>
          </a:bodyPr>
          <a:lstStyle/>
          <a:p>
            <a:pPr algn="ct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END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F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OCUMENT-</a:t>
            </a:r>
            <a:endParaRPr kumimoji="1" lang="ko-KR" altLang="en-US" sz="3000" b="1" dirty="0" err="1">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 name="그림 7"/>
          <p:cNvPicPr>
            <a:picLocks noChangeAspect="1"/>
          </p:cNvPicPr>
          <p:nvPr userDrawn="1"/>
        </p:nvPicPr>
        <p:blipFill>
          <a:blip r:embed="rId2"/>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337687771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목차">
    <p:bg>
      <p:bgPr>
        <a:solidFill>
          <a:srgbClr val="F6F4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097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2024-04-11</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 id="2147483667" r:id="rId5"/>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21.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slideLayout" Target="../slideLayouts/slideLayout3.xml"/><Relationship Id="rId21" Type="http://schemas.openxmlformats.org/officeDocument/2006/relationships/image" Target="../media/image36.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16.xml"/><Relationship Id="rId16" Type="http://schemas.openxmlformats.org/officeDocument/2006/relationships/image" Target="../media/image53.png"/><Relationship Id="rId20" Type="http://schemas.openxmlformats.org/officeDocument/2006/relationships/image" Target="../media/image41.png"/><Relationship Id="rId1" Type="http://schemas.openxmlformats.org/officeDocument/2006/relationships/tags" Target="../tags/tag15.xml"/><Relationship Id="rId6" Type="http://schemas.openxmlformats.org/officeDocument/2006/relationships/image" Target="../media/image37.png"/><Relationship Id="rId11" Type="http://schemas.openxmlformats.org/officeDocument/2006/relationships/image" Target="../media/image48.png"/><Relationship Id="rId5" Type="http://schemas.openxmlformats.org/officeDocument/2006/relationships/image" Target="../media/image39.png"/><Relationship Id="rId15" Type="http://schemas.openxmlformats.org/officeDocument/2006/relationships/image" Target="../media/image52.png"/><Relationship Id="rId23" Type="http://schemas.openxmlformats.org/officeDocument/2006/relationships/image" Target="../media/image21.png"/><Relationship Id="rId10" Type="http://schemas.openxmlformats.org/officeDocument/2006/relationships/image" Target="../media/image47.png"/><Relationship Id="rId19"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png"/><Relationship Id="rId3" Type="http://schemas.openxmlformats.org/officeDocument/2006/relationships/tags" Target="../tags/tag19.xml"/><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7.png"/><Relationship Id="rId11" Type="http://schemas.openxmlformats.org/officeDocument/2006/relationships/hyperlink" Target="https://drive.google.com/open?id=12Rnjt4OmA6gYPiOnEkr2Dy38OIy9RmWE&amp;usp=drive_fs" TargetMode="External"/><Relationship Id="rId5" Type="http://schemas.openxmlformats.org/officeDocument/2006/relationships/image" Target="../media/image36.png"/><Relationship Id="rId10" Type="http://schemas.openxmlformats.org/officeDocument/2006/relationships/image" Target="../media/image59.png"/><Relationship Id="rId4" Type="http://schemas.openxmlformats.org/officeDocument/2006/relationships/slideLayout" Target="../slideLayouts/slideLayout3.xml"/><Relationship Id="rId9" Type="http://schemas.openxmlformats.org/officeDocument/2006/relationships/image" Target="../media/image42.png"/><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hyperlink" Target="https://drive.google.com/file/d/1wpyXNgXM3XbiE7i1xDFrio21sa1_jiID/view" TargetMode="External"/><Relationship Id="rId3" Type="http://schemas.openxmlformats.org/officeDocument/2006/relationships/image" Target="../media/image37.png"/><Relationship Id="rId7" Type="http://schemas.openxmlformats.org/officeDocument/2006/relationships/image" Target="../media/image62.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56.png"/><Relationship Id="rId4" Type="http://schemas.openxmlformats.org/officeDocument/2006/relationships/image" Target="../media/image61.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7.png"/><Relationship Id="rId7"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21.png"/><Relationship Id="rId4" Type="http://schemas.openxmlformats.org/officeDocument/2006/relationships/hyperlink" Target="https://drive.google.com/file/d/17KXpX-KVq9aRzLrsWDid7feSptiJrwWs/view?usp=sharing" TargetMode="External"/><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18" Type="http://schemas.microsoft.com/office/2007/relationships/hdphoto" Target="../media/hdphoto14.wdp"/><Relationship Id="rId3" Type="http://schemas.openxmlformats.org/officeDocument/2006/relationships/tags" Target="../tags/tag22.xml"/><Relationship Id="rId21" Type="http://schemas.openxmlformats.org/officeDocument/2006/relationships/image" Target="../media/image78.png"/><Relationship Id="rId7" Type="http://schemas.openxmlformats.org/officeDocument/2006/relationships/image" Target="../media/image68.png"/><Relationship Id="rId12" Type="http://schemas.microsoft.com/office/2007/relationships/hdphoto" Target="../media/hdphoto13.wdp"/><Relationship Id="rId17" Type="http://schemas.openxmlformats.org/officeDocument/2006/relationships/image" Target="../media/image76.png"/><Relationship Id="rId2" Type="http://schemas.openxmlformats.org/officeDocument/2006/relationships/tags" Target="../tags/tag21.xml"/><Relationship Id="rId16" Type="http://schemas.openxmlformats.org/officeDocument/2006/relationships/image" Target="../media/image75.png"/><Relationship Id="rId20" Type="http://schemas.openxmlformats.org/officeDocument/2006/relationships/image" Target="../media/image59.png"/><Relationship Id="rId1" Type="http://schemas.openxmlformats.org/officeDocument/2006/relationships/tags" Target="../tags/tag20.xml"/><Relationship Id="rId6" Type="http://schemas.openxmlformats.org/officeDocument/2006/relationships/image" Target="../media/image36.png"/><Relationship Id="rId11" Type="http://schemas.openxmlformats.org/officeDocument/2006/relationships/image" Target="../media/image71.png"/><Relationship Id="rId5" Type="http://schemas.openxmlformats.org/officeDocument/2006/relationships/image" Target="../media/image37.png"/><Relationship Id="rId15" Type="http://schemas.openxmlformats.org/officeDocument/2006/relationships/image" Target="../media/image74.png"/><Relationship Id="rId10" Type="http://schemas.openxmlformats.org/officeDocument/2006/relationships/image" Target="../media/image70.png"/><Relationship Id="rId19" Type="http://schemas.openxmlformats.org/officeDocument/2006/relationships/image" Target="../media/image77.png"/><Relationship Id="rId4" Type="http://schemas.openxmlformats.org/officeDocument/2006/relationships/slideLayout" Target="../slideLayouts/slideLayout3.xml"/><Relationship Id="rId9" Type="http://schemas.microsoft.com/office/2007/relationships/hdphoto" Target="../media/hdphoto12.wdp"/><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83.png"/><Relationship Id="rId3" Type="http://schemas.openxmlformats.org/officeDocument/2006/relationships/image" Target="../media/image79.png"/><Relationship Id="rId21" Type="http://schemas.openxmlformats.org/officeDocument/2006/relationships/image" Target="../media/image45.png"/><Relationship Id="rId7" Type="http://schemas.microsoft.com/office/2007/relationships/hdphoto" Target="../media/hdphoto15.wdp"/><Relationship Id="rId12" Type="http://schemas.openxmlformats.org/officeDocument/2006/relationships/image" Target="../media/image51.png"/><Relationship Id="rId17" Type="http://schemas.openxmlformats.org/officeDocument/2006/relationships/image" Target="../media/image86.svg"/><Relationship Id="rId2" Type="http://schemas.openxmlformats.org/officeDocument/2006/relationships/image" Target="../media/image36.png"/><Relationship Id="rId16" Type="http://schemas.openxmlformats.org/officeDocument/2006/relationships/image" Target="../media/image82.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50.png"/><Relationship Id="rId24" Type="http://schemas.openxmlformats.org/officeDocument/2006/relationships/image" Target="../media/image55.png"/><Relationship Id="rId5" Type="http://schemas.openxmlformats.org/officeDocument/2006/relationships/image" Target="../media/image39.png"/><Relationship Id="rId15" Type="http://schemas.openxmlformats.org/officeDocument/2006/relationships/image" Target="../media/image77.png"/><Relationship Id="rId23"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48.png"/><Relationship Id="rId14" Type="http://schemas.openxmlformats.org/officeDocument/2006/relationships/image" Target="../media/image81.png"/><Relationship Id="rId22"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image" Target="../media/image72.png"/><Relationship Id="rId26" Type="http://schemas.openxmlformats.org/officeDocument/2006/relationships/image" Target="../media/image59.png"/><Relationship Id="rId3" Type="http://schemas.openxmlformats.org/officeDocument/2006/relationships/tags" Target="../tags/tag25.xml"/><Relationship Id="rId21" Type="http://schemas.openxmlformats.org/officeDocument/2006/relationships/image" Target="../media/image69.png"/><Relationship Id="rId7" Type="http://schemas.openxmlformats.org/officeDocument/2006/relationships/image" Target="../media/image85.png"/><Relationship Id="rId12" Type="http://schemas.microsoft.com/office/2007/relationships/hdphoto" Target="../media/hdphoto17.wdp"/><Relationship Id="rId17" Type="http://schemas.openxmlformats.org/officeDocument/2006/relationships/image" Target="../media/image92.png"/><Relationship Id="rId25" Type="http://schemas.openxmlformats.org/officeDocument/2006/relationships/image" Target="../media/image77.png"/><Relationship Id="rId2" Type="http://schemas.openxmlformats.org/officeDocument/2006/relationships/tags" Target="../tags/tag24.xml"/><Relationship Id="rId16" Type="http://schemas.openxmlformats.org/officeDocument/2006/relationships/image" Target="../media/image91.png"/><Relationship Id="rId20" Type="http://schemas.openxmlformats.org/officeDocument/2006/relationships/image" Target="../media/image37.png"/><Relationship Id="rId1" Type="http://schemas.openxmlformats.org/officeDocument/2006/relationships/tags" Target="../tags/tag23.xml"/><Relationship Id="rId6" Type="http://schemas.openxmlformats.org/officeDocument/2006/relationships/image" Target="../media/image84.png"/><Relationship Id="rId11" Type="http://schemas.openxmlformats.org/officeDocument/2006/relationships/image" Target="../media/image88.png"/><Relationship Id="rId24" Type="http://schemas.microsoft.com/office/2007/relationships/hdphoto" Target="../media/hdphoto14.wdp"/><Relationship Id="rId5" Type="http://schemas.openxmlformats.org/officeDocument/2006/relationships/image" Target="../media/image36.png"/><Relationship Id="rId15" Type="http://schemas.microsoft.com/office/2007/relationships/hdphoto" Target="../media/hdphoto18.wdp"/><Relationship Id="rId23" Type="http://schemas.openxmlformats.org/officeDocument/2006/relationships/image" Target="../media/image76.png"/><Relationship Id="rId10" Type="http://schemas.openxmlformats.org/officeDocument/2006/relationships/image" Target="../media/image87.png"/><Relationship Id="rId19" Type="http://schemas.openxmlformats.org/officeDocument/2006/relationships/image" Target="../media/image93.png"/><Relationship Id="rId4" Type="http://schemas.openxmlformats.org/officeDocument/2006/relationships/slideLayout" Target="../slideLayouts/slideLayout3.xml"/><Relationship Id="rId9" Type="http://schemas.microsoft.com/office/2007/relationships/hdphoto" Target="../media/hdphoto16.wdp"/><Relationship Id="rId14" Type="http://schemas.openxmlformats.org/officeDocument/2006/relationships/image" Target="../media/image90.png"/><Relationship Id="rId22" Type="http://schemas.microsoft.com/office/2007/relationships/hdphoto" Target="../media/hdphoto12.wdp"/><Relationship Id="rId27"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jpeg"/><Relationship Id="rId18" Type="http://schemas.openxmlformats.org/officeDocument/2006/relationships/image" Target="../media/image108.png"/><Relationship Id="rId3" Type="http://schemas.openxmlformats.org/officeDocument/2006/relationships/image" Target="../media/image37.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36.png"/><Relationship Id="rId16" Type="http://schemas.openxmlformats.org/officeDocument/2006/relationships/image" Target="../media/image106.png"/><Relationship Id="rId20"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19" Type="http://schemas.openxmlformats.org/officeDocument/2006/relationships/image" Target="../media/image109.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image" Target="../media/image8.png"/><Relationship Id="rId26" Type="http://schemas.microsoft.com/office/2007/relationships/hdphoto" Target="../media/hdphoto4.wdp"/><Relationship Id="rId39" Type="http://schemas.microsoft.com/office/2007/relationships/hdphoto" Target="../media/hdphoto8.wdp"/><Relationship Id="rId21" Type="http://schemas.microsoft.com/office/2007/relationships/hdphoto" Target="../media/hdphoto2.wdp"/><Relationship Id="rId34" Type="http://schemas.openxmlformats.org/officeDocument/2006/relationships/image" Target="../media/image18.png"/><Relationship Id="rId42" Type="http://schemas.openxmlformats.org/officeDocument/2006/relationships/image" Target="../media/image24.png"/><Relationship Id="rId47" Type="http://schemas.openxmlformats.org/officeDocument/2006/relationships/image" Target="../media/image28.png"/><Relationship Id="rId50" Type="http://schemas.microsoft.com/office/2007/relationships/hdphoto" Target="../media/hdphoto11.wdp"/><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image" Target="../media/image6.png"/><Relationship Id="rId29" Type="http://schemas.openxmlformats.org/officeDocument/2006/relationships/image" Target="../media/image14.jpeg"/><Relationship Id="rId11" Type="http://schemas.openxmlformats.org/officeDocument/2006/relationships/tags" Target="../tags/tag11.xml"/><Relationship Id="rId24" Type="http://schemas.openxmlformats.org/officeDocument/2006/relationships/image" Target="../media/image11.png"/><Relationship Id="rId32" Type="http://schemas.openxmlformats.org/officeDocument/2006/relationships/image" Target="../media/image17.png"/><Relationship Id="rId37" Type="http://schemas.microsoft.com/office/2007/relationships/hdphoto" Target="../media/hdphoto7.wdp"/><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tags" Target="../tags/tag5.xml"/><Relationship Id="rId15" Type="http://schemas.openxmlformats.org/officeDocument/2006/relationships/image" Target="../media/image5.png"/><Relationship Id="rId23" Type="http://schemas.microsoft.com/office/2007/relationships/hdphoto" Target="../media/hdphoto3.wdp"/><Relationship Id="rId28" Type="http://schemas.microsoft.com/office/2007/relationships/hdphoto" Target="../media/hdphoto5.wdp"/><Relationship Id="rId36" Type="http://schemas.openxmlformats.org/officeDocument/2006/relationships/image" Target="../media/image20.png"/><Relationship Id="rId49" Type="http://schemas.openxmlformats.org/officeDocument/2006/relationships/image" Target="../media/image29.png"/><Relationship Id="rId10" Type="http://schemas.openxmlformats.org/officeDocument/2006/relationships/tags" Target="../tags/tag10.xml"/><Relationship Id="rId19" Type="http://schemas.microsoft.com/office/2007/relationships/hdphoto" Target="../media/hdphoto1.wdp"/><Relationship Id="rId31" Type="http://schemas.openxmlformats.org/officeDocument/2006/relationships/image" Target="../media/image16.png"/><Relationship Id="rId44" Type="http://schemas.openxmlformats.org/officeDocument/2006/relationships/image" Target="../media/image26.png"/><Relationship Id="rId52" Type="http://schemas.openxmlformats.org/officeDocument/2006/relationships/image" Target="../media/image31.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5.xml"/><Relationship Id="rId22" Type="http://schemas.openxmlformats.org/officeDocument/2006/relationships/image" Target="../media/image10.png"/><Relationship Id="rId27" Type="http://schemas.openxmlformats.org/officeDocument/2006/relationships/image" Target="../media/image13.png"/><Relationship Id="rId30" Type="http://schemas.openxmlformats.org/officeDocument/2006/relationships/image" Target="../media/image15.jpeg"/><Relationship Id="rId35" Type="http://schemas.openxmlformats.org/officeDocument/2006/relationships/image" Target="../media/image19.png"/><Relationship Id="rId43" Type="http://schemas.openxmlformats.org/officeDocument/2006/relationships/image" Target="../media/image25.png"/><Relationship Id="rId48" Type="http://schemas.microsoft.com/office/2007/relationships/hdphoto" Target="../media/hdphoto10.wdp"/><Relationship Id="rId8" Type="http://schemas.openxmlformats.org/officeDocument/2006/relationships/tags" Target="../tags/tag8.xml"/><Relationship Id="rId51" Type="http://schemas.openxmlformats.org/officeDocument/2006/relationships/image" Target="../media/image30.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image" Target="../media/image7.png"/><Relationship Id="rId25" Type="http://schemas.openxmlformats.org/officeDocument/2006/relationships/image" Target="../media/image12.png"/><Relationship Id="rId33" Type="http://schemas.microsoft.com/office/2007/relationships/hdphoto" Target="../media/hdphoto6.wdp"/><Relationship Id="rId38" Type="http://schemas.openxmlformats.org/officeDocument/2006/relationships/image" Target="../media/image21.png"/><Relationship Id="rId46" Type="http://schemas.microsoft.com/office/2007/relationships/hdphoto" Target="../media/hdphoto9.wdp"/><Relationship Id="rId20" Type="http://schemas.openxmlformats.org/officeDocument/2006/relationships/image" Target="../media/image9.png"/><Relationship Id="rId41" Type="http://schemas.openxmlformats.org/officeDocument/2006/relationships/image" Target="../media/image23.png"/><Relationship Id="rId1" Type="http://schemas.openxmlformats.org/officeDocument/2006/relationships/tags" Target="../tags/tag1.xml"/><Relationship Id="rId6"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텍스트 개체 틀 242">
            <a:extLst>
              <a:ext uri="{FF2B5EF4-FFF2-40B4-BE49-F238E27FC236}">
                <a16:creationId xmlns:a16="http://schemas.microsoft.com/office/drawing/2014/main" id="{0120AE54-DC96-970A-82E1-FE1024851E36}"/>
              </a:ext>
            </a:extLst>
          </p:cNvPr>
          <p:cNvSpPr>
            <a:spLocks noGrp="1"/>
          </p:cNvSpPr>
          <p:nvPr>
            <p:ph type="body" idx="10"/>
          </p:nvPr>
        </p:nvSpPr>
        <p:spPr>
          <a:xfrm>
            <a:off x="223334" y="549031"/>
            <a:ext cx="11745332" cy="719730"/>
          </a:xfrm>
        </p:spPr>
        <p:txBody>
          <a:bodyPr/>
          <a:lstStyle/>
          <a:p>
            <a:pPr algn="ctr">
              <a:lnSpc>
                <a:spcPct val="90000"/>
              </a:lnSpc>
            </a:pPr>
            <a:r>
              <a:rPr lang="en-US" altLang="ko-KR" b="1" dirty="0"/>
              <a:t>AIMMO Business Core is an end-to-end </a:t>
            </a:r>
            <a:r>
              <a:rPr lang="en-US" altLang="ko-KR" b="1" dirty="0" err="1"/>
              <a:t>DataOps</a:t>
            </a:r>
            <a:r>
              <a:rPr lang="en-US" altLang="ko-KR" b="1" dirty="0"/>
              <a:t> solution consisting of the 4 core models below </a:t>
            </a:r>
            <a:br>
              <a:rPr lang="en-US" altLang="ko-KR" b="1" dirty="0"/>
            </a:br>
            <a:r>
              <a:rPr lang="en-US" altLang="ko-KR" b="1" dirty="0"/>
              <a:t>to address in-depth level of data problems for clients in computer vision and NLP, globally</a:t>
            </a: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p:txBody>
          <a:bodyPr/>
          <a:lstStyle/>
          <a:p>
            <a:r>
              <a:rPr lang="en-US" altLang="ko-KR" dirty="0" smtClean="0"/>
              <a:t>I. </a:t>
            </a:r>
            <a:r>
              <a:rPr lang="ko-KR" altLang="en-US" dirty="0" smtClean="0"/>
              <a:t>배경 및 결과</a:t>
            </a:r>
            <a:endParaRPr lang="ko-KR" altLang="en-US" dirty="0"/>
          </a:p>
        </p:txBody>
      </p:sp>
      <p:grpSp>
        <p:nvGrpSpPr>
          <p:cNvPr id="296" name="그룹 295">
            <a:extLst>
              <a:ext uri="{FF2B5EF4-FFF2-40B4-BE49-F238E27FC236}">
                <a16:creationId xmlns:a16="http://schemas.microsoft.com/office/drawing/2014/main" id="{E7F89269-E116-B02B-11C0-F44B2D028549}"/>
              </a:ext>
            </a:extLst>
          </p:cNvPr>
          <p:cNvGrpSpPr/>
          <p:nvPr/>
        </p:nvGrpSpPr>
        <p:grpSpPr>
          <a:xfrm>
            <a:off x="234694" y="4776015"/>
            <a:ext cx="11722613" cy="1674874"/>
            <a:chOff x="234694" y="4737915"/>
            <a:chExt cx="11722613" cy="1674874"/>
          </a:xfrm>
        </p:grpSpPr>
        <p:sp>
          <p:nvSpPr>
            <p:cNvPr id="63" name="사각형: 둥근 모서리 62">
              <a:extLst>
                <a:ext uri="{FF2B5EF4-FFF2-40B4-BE49-F238E27FC236}">
                  <a16:creationId xmlns:a16="http://schemas.microsoft.com/office/drawing/2014/main" id="{A6096896-CA1F-9129-B319-65AC5BCD337E}"/>
                </a:ext>
              </a:extLst>
            </p:cNvPr>
            <p:cNvSpPr/>
            <p:nvPr/>
          </p:nvSpPr>
          <p:spPr>
            <a:xfrm>
              <a:off x="234694" y="4737915"/>
              <a:ext cx="11714397" cy="1674874"/>
            </a:xfrm>
            <a:prstGeom prst="roundRect">
              <a:avLst>
                <a:gd name="adj" fmla="val 8365"/>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4" name="Picture 7" descr="C:\Users\Administrator\Desktop\02.PNG">
              <a:extLst>
                <a:ext uri="{FF2B5EF4-FFF2-40B4-BE49-F238E27FC236}">
                  <a16:creationId xmlns:a16="http://schemas.microsoft.com/office/drawing/2014/main" id="{4D9CB1CF-252D-CC9D-CFA2-D12376292E12}"/>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34694" y="5460384"/>
              <a:ext cx="11722613" cy="952405"/>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EF889112-7FE9-1D2F-624F-1BF4C784E308}"/>
                </a:ext>
              </a:extLst>
            </p:cNvPr>
            <p:cNvSpPr txBox="1"/>
            <p:nvPr/>
          </p:nvSpPr>
          <p:spPr>
            <a:xfrm>
              <a:off x="3240361" y="5814593"/>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Factory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69" name="TextBox 68">
              <a:extLst>
                <a:ext uri="{FF2B5EF4-FFF2-40B4-BE49-F238E27FC236}">
                  <a16:creationId xmlns:a16="http://schemas.microsoft.com/office/drawing/2014/main" id="{1BED9414-7B16-5576-CB32-FF9B64C00836}"/>
                </a:ext>
              </a:extLst>
            </p:cNvPr>
            <p:cNvSpPr txBox="1"/>
            <p:nvPr/>
          </p:nvSpPr>
          <p:spPr>
            <a:xfrm>
              <a:off x="3240361" y="6031627"/>
              <a:ext cx="1383095" cy="276999"/>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SF-DaaS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70" name="그룹 69">
              <a:extLst>
                <a:ext uri="{FF2B5EF4-FFF2-40B4-BE49-F238E27FC236}">
                  <a16:creationId xmlns:a16="http://schemas.microsoft.com/office/drawing/2014/main" id="{68729B6A-4DC5-F490-A8B4-023B88E3AC2B}"/>
                </a:ext>
              </a:extLst>
            </p:cNvPr>
            <p:cNvGrpSpPr/>
            <p:nvPr/>
          </p:nvGrpSpPr>
          <p:grpSpPr>
            <a:xfrm>
              <a:off x="3667545" y="5269974"/>
              <a:ext cx="528728" cy="539070"/>
              <a:chOff x="2796951" y="5311577"/>
              <a:chExt cx="684813" cy="610258"/>
            </a:xfrm>
          </p:grpSpPr>
          <p:sp>
            <p:nvSpPr>
              <p:cNvPr id="71" name="Oval 13">
                <a:extLst>
                  <a:ext uri="{FF2B5EF4-FFF2-40B4-BE49-F238E27FC236}">
                    <a16:creationId xmlns:a16="http://schemas.microsoft.com/office/drawing/2014/main" id="{7AC50950-1693-1ACB-7625-F4FD05311658}"/>
                  </a:ext>
                </a:extLst>
              </p:cNvPr>
              <p:cNvSpPr/>
              <p:nvPr/>
            </p:nvSpPr>
            <p:spPr>
              <a:xfrm>
                <a:off x="2796951" y="5311577"/>
                <a:ext cx="684813" cy="61025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72" name="Group 317">
                <a:extLst>
                  <a:ext uri="{FF2B5EF4-FFF2-40B4-BE49-F238E27FC236}">
                    <a16:creationId xmlns:a16="http://schemas.microsoft.com/office/drawing/2014/main" id="{9ECAE4E2-C56D-7678-9A1D-A2E7927FA073}"/>
                  </a:ext>
                </a:extLst>
              </p:cNvPr>
              <p:cNvGrpSpPr/>
              <p:nvPr/>
            </p:nvGrpSpPr>
            <p:grpSpPr>
              <a:xfrm>
                <a:off x="2884634" y="5452646"/>
                <a:ext cx="534108" cy="328121"/>
                <a:chOff x="9418338" y="2951963"/>
                <a:chExt cx="1418521" cy="924273"/>
              </a:xfrm>
              <a:solidFill>
                <a:srgbClr val="00C1EC"/>
              </a:solidFill>
            </p:grpSpPr>
            <p:grpSp>
              <p:nvGrpSpPr>
                <p:cNvPr id="73" name="Group 318">
                  <a:extLst>
                    <a:ext uri="{FF2B5EF4-FFF2-40B4-BE49-F238E27FC236}">
                      <a16:creationId xmlns:a16="http://schemas.microsoft.com/office/drawing/2014/main" id="{F0498BB3-F3F5-6C99-B74E-11DE4EE89498}"/>
                    </a:ext>
                  </a:extLst>
                </p:cNvPr>
                <p:cNvGrpSpPr/>
                <p:nvPr/>
              </p:nvGrpSpPr>
              <p:grpSpPr>
                <a:xfrm>
                  <a:off x="9418338" y="2965174"/>
                  <a:ext cx="1377930" cy="911062"/>
                  <a:chOff x="9418332" y="2965177"/>
                  <a:chExt cx="1377929" cy="911064"/>
                </a:xfrm>
                <a:grpFill/>
              </p:grpSpPr>
              <p:grpSp>
                <p:nvGrpSpPr>
                  <p:cNvPr id="75" name="Group 320">
                    <a:extLst>
                      <a:ext uri="{FF2B5EF4-FFF2-40B4-BE49-F238E27FC236}">
                        <a16:creationId xmlns:a16="http://schemas.microsoft.com/office/drawing/2014/main" id="{BBFD665F-3390-BAF3-7146-82E101EBC767}"/>
                      </a:ext>
                    </a:extLst>
                  </p:cNvPr>
                  <p:cNvGrpSpPr/>
                  <p:nvPr/>
                </p:nvGrpSpPr>
                <p:grpSpPr>
                  <a:xfrm>
                    <a:off x="9418332" y="2965177"/>
                    <a:ext cx="1377929" cy="911064"/>
                    <a:chOff x="330241" y="1526834"/>
                    <a:chExt cx="2145289" cy="1418430"/>
                  </a:xfrm>
                  <a:grpFill/>
                </p:grpSpPr>
                <p:sp>
                  <p:nvSpPr>
                    <p:cNvPr id="79" name="Freeform: Shape 324">
                      <a:extLst>
                        <a:ext uri="{FF2B5EF4-FFF2-40B4-BE49-F238E27FC236}">
                          <a16:creationId xmlns:a16="http://schemas.microsoft.com/office/drawing/2014/main" id="{EDADECAA-1840-C790-FA21-59F7BB1C238C}"/>
                        </a:ext>
                      </a:extLst>
                    </p:cNvPr>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80" name="Freeform: Shape 325">
                      <a:extLst>
                        <a:ext uri="{FF2B5EF4-FFF2-40B4-BE49-F238E27FC236}">
                          <a16:creationId xmlns:a16="http://schemas.microsoft.com/office/drawing/2014/main" id="{AC66CE65-723E-DE16-6B03-BE2F4E6A08DC}"/>
                        </a:ext>
                      </a:extLst>
                    </p:cNvPr>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sp>
                <p:nvSpPr>
                  <p:cNvPr id="76" name="Freeform: Shape 321">
                    <a:extLst>
                      <a:ext uri="{FF2B5EF4-FFF2-40B4-BE49-F238E27FC236}">
                        <a16:creationId xmlns:a16="http://schemas.microsoft.com/office/drawing/2014/main" id="{01F46866-9558-2574-E88E-BE9784C29007}"/>
                      </a:ext>
                    </a:extLst>
                  </p:cNvPr>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77" name="Freeform: Shape 322">
                    <a:extLst>
                      <a:ext uri="{FF2B5EF4-FFF2-40B4-BE49-F238E27FC236}">
                        <a16:creationId xmlns:a16="http://schemas.microsoft.com/office/drawing/2014/main" id="{C3D96C7A-C6FC-A385-7431-EB0D6ADAB5C0}"/>
                      </a:ext>
                    </a:extLst>
                  </p:cNvPr>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78" name="Freeform: Shape 323">
                    <a:extLst>
                      <a:ext uri="{FF2B5EF4-FFF2-40B4-BE49-F238E27FC236}">
                        <a16:creationId xmlns:a16="http://schemas.microsoft.com/office/drawing/2014/main" id="{06606DDE-50A6-3432-BC46-74C6478F60BB}"/>
                      </a:ext>
                    </a:extLst>
                  </p:cNvPr>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74" name="Freeform: Shape 319">
                  <a:extLst>
                    <a:ext uri="{FF2B5EF4-FFF2-40B4-BE49-F238E27FC236}">
                      <a16:creationId xmlns:a16="http://schemas.microsoft.com/office/drawing/2014/main" id="{B5174B36-8218-F26F-6D34-CAC623E71B05}"/>
                    </a:ext>
                  </a:extLst>
                </p:cNvPr>
                <p:cNvSpPr/>
                <p:nvPr/>
              </p:nvSpPr>
              <p:spPr>
                <a:xfrm>
                  <a:off x="10331070" y="2951963"/>
                  <a:ext cx="505789" cy="372332"/>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82" name="TextBox 81">
              <a:extLst>
                <a:ext uri="{FF2B5EF4-FFF2-40B4-BE49-F238E27FC236}">
                  <a16:creationId xmlns:a16="http://schemas.microsoft.com/office/drawing/2014/main" id="{6F4B32D8-69D1-B173-9399-E218FA3992A7}"/>
                </a:ext>
              </a:extLst>
            </p:cNvPr>
            <p:cNvSpPr txBox="1"/>
            <p:nvPr/>
          </p:nvSpPr>
          <p:spPr>
            <a:xfrm>
              <a:off x="1286502" y="5790925"/>
              <a:ext cx="1772997"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Autonomous Driving</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83" name="TextBox 82">
              <a:extLst>
                <a:ext uri="{FF2B5EF4-FFF2-40B4-BE49-F238E27FC236}">
                  <a16:creationId xmlns:a16="http://schemas.microsoft.com/office/drawing/2014/main" id="{01CEC262-5868-614A-0787-E27A482712BD}"/>
                </a:ext>
              </a:extLst>
            </p:cNvPr>
            <p:cNvSpPr txBox="1"/>
            <p:nvPr/>
          </p:nvSpPr>
          <p:spPr>
            <a:xfrm>
              <a:off x="1481453" y="6007959"/>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AD-DaaS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84" name="그룹 83">
              <a:extLst>
                <a:ext uri="{FF2B5EF4-FFF2-40B4-BE49-F238E27FC236}">
                  <a16:creationId xmlns:a16="http://schemas.microsoft.com/office/drawing/2014/main" id="{13B635FB-2FAE-BFDF-DA85-522A9C9EFED9}"/>
                </a:ext>
              </a:extLst>
            </p:cNvPr>
            <p:cNvGrpSpPr/>
            <p:nvPr/>
          </p:nvGrpSpPr>
          <p:grpSpPr>
            <a:xfrm>
              <a:off x="1908636" y="5293644"/>
              <a:ext cx="528728" cy="539070"/>
              <a:chOff x="1085155" y="5311966"/>
              <a:chExt cx="684816" cy="610257"/>
            </a:xfrm>
          </p:grpSpPr>
          <p:sp>
            <p:nvSpPr>
              <p:cNvPr id="85" name="Oval 12">
                <a:extLst>
                  <a:ext uri="{FF2B5EF4-FFF2-40B4-BE49-F238E27FC236}">
                    <a16:creationId xmlns:a16="http://schemas.microsoft.com/office/drawing/2014/main" id="{B55B85AF-0108-809C-E3C4-A1A1FB47C273}"/>
                  </a:ext>
                </a:extLst>
              </p:cNvPr>
              <p:cNvSpPr/>
              <p:nvPr/>
            </p:nvSpPr>
            <p:spPr>
              <a:xfrm>
                <a:off x="1085155" y="5311966"/>
                <a:ext cx="684816" cy="61025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86" name="Rounded Rectangle 25">
                <a:extLst>
                  <a:ext uri="{FF2B5EF4-FFF2-40B4-BE49-F238E27FC236}">
                    <a16:creationId xmlns:a16="http://schemas.microsoft.com/office/drawing/2014/main" id="{0E91CEE0-7C6A-9B31-6031-902615E4904C}"/>
                  </a:ext>
                </a:extLst>
              </p:cNvPr>
              <p:cNvSpPr/>
              <p:nvPr/>
            </p:nvSpPr>
            <p:spPr>
              <a:xfrm>
                <a:off x="1219360" y="5524643"/>
                <a:ext cx="413396" cy="269970"/>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87" name="Freeform: Shape 319">
                <a:extLst>
                  <a:ext uri="{FF2B5EF4-FFF2-40B4-BE49-F238E27FC236}">
                    <a16:creationId xmlns:a16="http://schemas.microsoft.com/office/drawing/2014/main" id="{D15EB8F8-98E2-EF46-DFAA-21DF824CF7EC}"/>
                  </a:ext>
                </a:extLst>
              </p:cNvPr>
              <p:cNvSpPr/>
              <p:nvPr/>
            </p:nvSpPr>
            <p:spPr>
              <a:xfrm>
                <a:off x="1336125" y="5372294"/>
                <a:ext cx="190443" cy="13218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89" name="TextBox 88">
              <a:extLst>
                <a:ext uri="{FF2B5EF4-FFF2-40B4-BE49-F238E27FC236}">
                  <a16:creationId xmlns:a16="http://schemas.microsoft.com/office/drawing/2014/main" id="{172771C8-A08D-C597-3FA2-26C6E92C4D2E}"/>
                </a:ext>
              </a:extLst>
            </p:cNvPr>
            <p:cNvSpPr txBox="1"/>
            <p:nvPr/>
          </p:nvSpPr>
          <p:spPr>
            <a:xfrm>
              <a:off x="4804318" y="5818786"/>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City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90" name="TextBox 89">
              <a:extLst>
                <a:ext uri="{FF2B5EF4-FFF2-40B4-BE49-F238E27FC236}">
                  <a16:creationId xmlns:a16="http://schemas.microsoft.com/office/drawing/2014/main" id="{DFEEAE73-943B-13DB-6494-A2243A2B13DD}"/>
                </a:ext>
              </a:extLst>
            </p:cNvPr>
            <p:cNvSpPr txBox="1"/>
            <p:nvPr/>
          </p:nvSpPr>
          <p:spPr>
            <a:xfrm>
              <a:off x="4804318" y="6035820"/>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SC-DaaS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91" name="그룹 90">
              <a:extLst>
                <a:ext uri="{FF2B5EF4-FFF2-40B4-BE49-F238E27FC236}">
                  <a16:creationId xmlns:a16="http://schemas.microsoft.com/office/drawing/2014/main" id="{C694B14F-8719-0766-049F-F2C5127BBEEC}"/>
                </a:ext>
              </a:extLst>
            </p:cNvPr>
            <p:cNvGrpSpPr/>
            <p:nvPr/>
          </p:nvGrpSpPr>
          <p:grpSpPr>
            <a:xfrm>
              <a:off x="5231502" y="5265779"/>
              <a:ext cx="528728" cy="539070"/>
              <a:chOff x="4704948" y="5311583"/>
              <a:chExt cx="684814" cy="610259"/>
            </a:xfrm>
          </p:grpSpPr>
          <p:sp>
            <p:nvSpPr>
              <p:cNvPr id="92" name="Oval 11">
                <a:extLst>
                  <a:ext uri="{FF2B5EF4-FFF2-40B4-BE49-F238E27FC236}">
                    <a16:creationId xmlns:a16="http://schemas.microsoft.com/office/drawing/2014/main" id="{835C4E3C-1B45-D35E-CE64-449F56CB0475}"/>
                  </a:ext>
                </a:extLst>
              </p:cNvPr>
              <p:cNvSpPr/>
              <p:nvPr/>
            </p:nvSpPr>
            <p:spPr>
              <a:xfrm>
                <a:off x="4704948" y="5311583"/>
                <a:ext cx="684814"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93" name="그룹 92">
                <a:extLst>
                  <a:ext uri="{FF2B5EF4-FFF2-40B4-BE49-F238E27FC236}">
                    <a16:creationId xmlns:a16="http://schemas.microsoft.com/office/drawing/2014/main" id="{2B086C9B-86A6-E68C-3A18-E47774DF2086}"/>
                  </a:ext>
                </a:extLst>
              </p:cNvPr>
              <p:cNvGrpSpPr/>
              <p:nvPr/>
            </p:nvGrpSpPr>
            <p:grpSpPr>
              <a:xfrm>
                <a:off x="4881598" y="5386726"/>
                <a:ext cx="338831" cy="443211"/>
                <a:chOff x="5504034" y="5893006"/>
                <a:chExt cx="356279" cy="522978"/>
              </a:xfrm>
              <a:solidFill>
                <a:srgbClr val="FFFFFF"/>
              </a:solidFill>
            </p:grpSpPr>
            <p:grpSp>
              <p:nvGrpSpPr>
                <p:cNvPr id="94" name="그룹 93">
                  <a:extLst>
                    <a:ext uri="{FF2B5EF4-FFF2-40B4-BE49-F238E27FC236}">
                      <a16:creationId xmlns:a16="http://schemas.microsoft.com/office/drawing/2014/main" id="{589E0DE6-9C46-4FC2-887A-FF311A3F9748}"/>
                    </a:ext>
                  </a:extLst>
                </p:cNvPr>
                <p:cNvGrpSpPr/>
                <p:nvPr/>
              </p:nvGrpSpPr>
              <p:grpSpPr>
                <a:xfrm>
                  <a:off x="5504034" y="6040641"/>
                  <a:ext cx="356279" cy="375343"/>
                  <a:chOff x="7174820" y="5992515"/>
                  <a:chExt cx="570176" cy="542327"/>
                </a:xfrm>
                <a:grpFill/>
              </p:grpSpPr>
              <p:grpSp>
                <p:nvGrpSpPr>
                  <p:cNvPr id="96" name="그룹 95">
                    <a:extLst>
                      <a:ext uri="{FF2B5EF4-FFF2-40B4-BE49-F238E27FC236}">
                        <a16:creationId xmlns:a16="http://schemas.microsoft.com/office/drawing/2014/main" id="{7C51E24A-DDBB-8C31-33D7-580AB58E21C4}"/>
                      </a:ext>
                    </a:extLst>
                  </p:cNvPr>
                  <p:cNvGrpSpPr/>
                  <p:nvPr/>
                </p:nvGrpSpPr>
                <p:grpSpPr>
                  <a:xfrm>
                    <a:off x="7553705" y="6253798"/>
                    <a:ext cx="191291" cy="279102"/>
                    <a:chOff x="7553705" y="6253798"/>
                    <a:chExt cx="191291" cy="279102"/>
                  </a:xfrm>
                  <a:grpFill/>
                </p:grpSpPr>
                <p:sp>
                  <p:nvSpPr>
                    <p:cNvPr id="121" name="사각형: 둥근 모서리 120">
                      <a:extLst>
                        <a:ext uri="{FF2B5EF4-FFF2-40B4-BE49-F238E27FC236}">
                          <a16:creationId xmlns:a16="http://schemas.microsoft.com/office/drawing/2014/main" id="{E94E23C9-D6E4-0C12-C5BF-F0231B159269}"/>
                        </a:ext>
                      </a:extLst>
                    </p:cNvPr>
                    <p:cNvSpPr/>
                    <p:nvPr/>
                  </p:nvSpPr>
                  <p:spPr>
                    <a:xfrm>
                      <a:off x="7553705" y="6253798"/>
                      <a:ext cx="191291" cy="2791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2" name="사각형: 둥근 모서리 121">
                      <a:extLst>
                        <a:ext uri="{FF2B5EF4-FFF2-40B4-BE49-F238E27FC236}">
                          <a16:creationId xmlns:a16="http://schemas.microsoft.com/office/drawing/2014/main" id="{976C38FD-0B0F-7A24-C996-301E80DFCB91}"/>
                        </a:ext>
                      </a:extLst>
                    </p:cNvPr>
                    <p:cNvSpPr/>
                    <p:nvPr/>
                  </p:nvSpPr>
                  <p:spPr>
                    <a:xfrm>
                      <a:off x="7584462" y="62923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3" name="사각형: 둥근 모서리 122">
                      <a:extLst>
                        <a:ext uri="{FF2B5EF4-FFF2-40B4-BE49-F238E27FC236}">
                          <a16:creationId xmlns:a16="http://schemas.microsoft.com/office/drawing/2014/main" id="{65A06D2B-D641-6573-709A-A15597C71AA2}"/>
                        </a:ext>
                      </a:extLst>
                    </p:cNvPr>
                    <p:cNvSpPr/>
                    <p:nvPr/>
                  </p:nvSpPr>
                  <p:spPr>
                    <a:xfrm>
                      <a:off x="7637283" y="629245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4" name="사각형: 둥근 모서리 123">
                      <a:extLst>
                        <a:ext uri="{FF2B5EF4-FFF2-40B4-BE49-F238E27FC236}">
                          <a16:creationId xmlns:a16="http://schemas.microsoft.com/office/drawing/2014/main" id="{D56490CF-0986-B963-DC83-359C670E3B72}"/>
                        </a:ext>
                      </a:extLst>
                    </p:cNvPr>
                    <p:cNvSpPr/>
                    <p:nvPr/>
                  </p:nvSpPr>
                  <p:spPr>
                    <a:xfrm>
                      <a:off x="7689125" y="629327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5" name="사각형: 둥근 모서리 124">
                      <a:extLst>
                        <a:ext uri="{FF2B5EF4-FFF2-40B4-BE49-F238E27FC236}">
                          <a16:creationId xmlns:a16="http://schemas.microsoft.com/office/drawing/2014/main" id="{5FB2190A-9981-0AA4-AE6A-6852D9921538}"/>
                        </a:ext>
                      </a:extLst>
                    </p:cNvPr>
                    <p:cNvSpPr/>
                    <p:nvPr/>
                  </p:nvSpPr>
                  <p:spPr>
                    <a:xfrm>
                      <a:off x="7585419" y="6371837"/>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6" name="사각형: 둥근 모서리 125">
                      <a:extLst>
                        <a:ext uri="{FF2B5EF4-FFF2-40B4-BE49-F238E27FC236}">
                          <a16:creationId xmlns:a16="http://schemas.microsoft.com/office/drawing/2014/main" id="{0D2D3DBC-EF6D-2342-3E1B-B76A2BF13BE5}"/>
                        </a:ext>
                      </a:extLst>
                    </p:cNvPr>
                    <p:cNvSpPr/>
                    <p:nvPr/>
                  </p:nvSpPr>
                  <p:spPr>
                    <a:xfrm>
                      <a:off x="7638240" y="637199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7" name="사각형: 둥근 모서리 126">
                      <a:extLst>
                        <a:ext uri="{FF2B5EF4-FFF2-40B4-BE49-F238E27FC236}">
                          <a16:creationId xmlns:a16="http://schemas.microsoft.com/office/drawing/2014/main" id="{4363422A-325D-8AA1-6A74-9B6CAF6910BD}"/>
                        </a:ext>
                      </a:extLst>
                    </p:cNvPr>
                    <p:cNvSpPr/>
                    <p:nvPr/>
                  </p:nvSpPr>
                  <p:spPr>
                    <a:xfrm>
                      <a:off x="7690082" y="63728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8" name="사각형: 둥근 모서리 127">
                      <a:extLst>
                        <a:ext uri="{FF2B5EF4-FFF2-40B4-BE49-F238E27FC236}">
                          <a16:creationId xmlns:a16="http://schemas.microsoft.com/office/drawing/2014/main" id="{6D2DDB05-15DF-260B-5DE7-975282E087E7}"/>
                        </a:ext>
                      </a:extLst>
                    </p:cNvPr>
                    <p:cNvSpPr/>
                    <p:nvPr/>
                  </p:nvSpPr>
                  <p:spPr>
                    <a:xfrm>
                      <a:off x="7586376" y="644480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9" name="사각형: 둥근 모서리 128">
                      <a:extLst>
                        <a:ext uri="{FF2B5EF4-FFF2-40B4-BE49-F238E27FC236}">
                          <a16:creationId xmlns:a16="http://schemas.microsoft.com/office/drawing/2014/main" id="{0B318925-E69D-8175-90CC-EA8329DD4EEB}"/>
                        </a:ext>
                      </a:extLst>
                    </p:cNvPr>
                    <p:cNvSpPr/>
                    <p:nvPr/>
                  </p:nvSpPr>
                  <p:spPr>
                    <a:xfrm>
                      <a:off x="7639197" y="6444962"/>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30" name="사각형: 둥근 모서리 129">
                      <a:extLst>
                        <a:ext uri="{FF2B5EF4-FFF2-40B4-BE49-F238E27FC236}">
                          <a16:creationId xmlns:a16="http://schemas.microsoft.com/office/drawing/2014/main" id="{CE0E5451-492F-CB3A-8F35-EC6C05DD9699}"/>
                        </a:ext>
                      </a:extLst>
                    </p:cNvPr>
                    <p:cNvSpPr/>
                    <p:nvPr/>
                  </p:nvSpPr>
                  <p:spPr>
                    <a:xfrm>
                      <a:off x="7691039" y="6445775"/>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97" name="사각형: 둥근 모서리 96">
                    <a:extLst>
                      <a:ext uri="{FF2B5EF4-FFF2-40B4-BE49-F238E27FC236}">
                        <a16:creationId xmlns:a16="http://schemas.microsoft.com/office/drawing/2014/main" id="{D7A05325-3492-B6FC-2890-C2E86B8D57BB}"/>
                      </a:ext>
                    </a:extLst>
                  </p:cNvPr>
                  <p:cNvSpPr/>
                  <p:nvPr/>
                </p:nvSpPr>
                <p:spPr>
                  <a:xfrm>
                    <a:off x="7306070" y="5992515"/>
                    <a:ext cx="316302" cy="54038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98" name="그룹 97">
                    <a:extLst>
                      <a:ext uri="{FF2B5EF4-FFF2-40B4-BE49-F238E27FC236}">
                        <a16:creationId xmlns:a16="http://schemas.microsoft.com/office/drawing/2014/main" id="{0B4DFBAA-28F6-E651-3103-9B1467ABBB75}"/>
                      </a:ext>
                    </a:extLst>
                  </p:cNvPr>
                  <p:cNvGrpSpPr/>
                  <p:nvPr/>
                </p:nvGrpSpPr>
                <p:grpSpPr>
                  <a:xfrm>
                    <a:off x="7356927" y="6067069"/>
                    <a:ext cx="221944" cy="91012"/>
                    <a:chOff x="2040683" y="414063"/>
                    <a:chExt cx="221944" cy="91012"/>
                  </a:xfrm>
                  <a:grpFill/>
                </p:grpSpPr>
                <p:sp>
                  <p:nvSpPr>
                    <p:cNvPr id="118" name="사각형: 둥근 모서리 117">
                      <a:extLst>
                        <a:ext uri="{FF2B5EF4-FFF2-40B4-BE49-F238E27FC236}">
                          <a16:creationId xmlns:a16="http://schemas.microsoft.com/office/drawing/2014/main" id="{565FCEF0-164C-C1F7-26BC-645842464577}"/>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9" name="사각형: 둥근 모서리 118">
                      <a:extLst>
                        <a:ext uri="{FF2B5EF4-FFF2-40B4-BE49-F238E27FC236}">
                          <a16:creationId xmlns:a16="http://schemas.microsoft.com/office/drawing/2014/main" id="{D69FA730-A6B4-87C0-3976-32C51C356E99}"/>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20" name="사각형: 둥근 모서리 119">
                      <a:extLst>
                        <a:ext uri="{FF2B5EF4-FFF2-40B4-BE49-F238E27FC236}">
                          <a16:creationId xmlns:a16="http://schemas.microsoft.com/office/drawing/2014/main" id="{EEA937E9-E27F-9B88-7865-331FC6D8AC01}"/>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99" name="그룹 98">
                    <a:extLst>
                      <a:ext uri="{FF2B5EF4-FFF2-40B4-BE49-F238E27FC236}">
                        <a16:creationId xmlns:a16="http://schemas.microsoft.com/office/drawing/2014/main" id="{6B298993-A06A-77A2-9EFB-4798DC5639D3}"/>
                      </a:ext>
                    </a:extLst>
                  </p:cNvPr>
                  <p:cNvGrpSpPr/>
                  <p:nvPr/>
                </p:nvGrpSpPr>
                <p:grpSpPr>
                  <a:xfrm>
                    <a:off x="7358510" y="6221057"/>
                    <a:ext cx="221944" cy="91012"/>
                    <a:chOff x="2040683" y="414063"/>
                    <a:chExt cx="221944" cy="91012"/>
                  </a:xfrm>
                  <a:grpFill/>
                </p:grpSpPr>
                <p:sp>
                  <p:nvSpPr>
                    <p:cNvPr id="115" name="사각형: 둥근 모서리 114">
                      <a:extLst>
                        <a:ext uri="{FF2B5EF4-FFF2-40B4-BE49-F238E27FC236}">
                          <a16:creationId xmlns:a16="http://schemas.microsoft.com/office/drawing/2014/main" id="{1E490B08-A4A8-960E-FAFE-11B26FDAB843}"/>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6" name="사각형: 둥근 모서리 115">
                      <a:extLst>
                        <a:ext uri="{FF2B5EF4-FFF2-40B4-BE49-F238E27FC236}">
                          <a16:creationId xmlns:a16="http://schemas.microsoft.com/office/drawing/2014/main" id="{F8AF3E14-556C-A3C4-90EC-54BA68D69D3B}"/>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7" name="사각형: 둥근 모서리 116">
                      <a:extLst>
                        <a:ext uri="{FF2B5EF4-FFF2-40B4-BE49-F238E27FC236}">
                          <a16:creationId xmlns:a16="http://schemas.microsoft.com/office/drawing/2014/main" id="{35944470-D1E2-8F7E-3FDF-BAD1A9EE2582}"/>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100" name="그룹 99">
                    <a:extLst>
                      <a:ext uri="{FF2B5EF4-FFF2-40B4-BE49-F238E27FC236}">
                        <a16:creationId xmlns:a16="http://schemas.microsoft.com/office/drawing/2014/main" id="{545948F7-299A-4AAB-CDC5-9E47301BE59E}"/>
                      </a:ext>
                    </a:extLst>
                  </p:cNvPr>
                  <p:cNvGrpSpPr/>
                  <p:nvPr/>
                </p:nvGrpSpPr>
                <p:grpSpPr>
                  <a:xfrm>
                    <a:off x="7360092" y="6362341"/>
                    <a:ext cx="221944" cy="91012"/>
                    <a:chOff x="2040683" y="414063"/>
                    <a:chExt cx="221944" cy="91012"/>
                  </a:xfrm>
                  <a:grpFill/>
                </p:grpSpPr>
                <p:sp>
                  <p:nvSpPr>
                    <p:cNvPr id="112" name="사각형: 둥근 모서리 111">
                      <a:extLst>
                        <a:ext uri="{FF2B5EF4-FFF2-40B4-BE49-F238E27FC236}">
                          <a16:creationId xmlns:a16="http://schemas.microsoft.com/office/drawing/2014/main" id="{81E5058E-AF16-63D9-C077-7F14566D6B9E}"/>
                        </a:ext>
                      </a:extLst>
                    </p:cNvPr>
                    <p:cNvSpPr/>
                    <p:nvPr/>
                  </p:nvSpPr>
                  <p:spPr>
                    <a:xfrm>
                      <a:off x="2040683" y="414063"/>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3" name="사각형: 둥근 모서리 112">
                      <a:extLst>
                        <a:ext uri="{FF2B5EF4-FFF2-40B4-BE49-F238E27FC236}">
                          <a16:creationId xmlns:a16="http://schemas.microsoft.com/office/drawing/2014/main" id="{1A42D7C6-400A-B60F-C61E-799D38AB52F1}"/>
                        </a:ext>
                      </a:extLst>
                    </p:cNvPr>
                    <p:cNvSpPr/>
                    <p:nvPr/>
                  </p:nvSpPr>
                  <p:spPr>
                    <a:xfrm>
                      <a:off x="2128023" y="414362"/>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4" name="사각형: 둥근 모서리 113">
                      <a:extLst>
                        <a:ext uri="{FF2B5EF4-FFF2-40B4-BE49-F238E27FC236}">
                          <a16:creationId xmlns:a16="http://schemas.microsoft.com/office/drawing/2014/main" id="{27EC9C54-B6DC-7FD0-2FC6-961EA5317026}"/>
                        </a:ext>
                      </a:extLst>
                    </p:cNvPr>
                    <p:cNvSpPr/>
                    <p:nvPr/>
                  </p:nvSpPr>
                  <p:spPr>
                    <a:xfrm>
                      <a:off x="2213744" y="415936"/>
                      <a:ext cx="48883" cy="8913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nvGrpSpPr>
                  <p:cNvPr id="101" name="그룹 100">
                    <a:extLst>
                      <a:ext uri="{FF2B5EF4-FFF2-40B4-BE49-F238E27FC236}">
                        <a16:creationId xmlns:a16="http://schemas.microsoft.com/office/drawing/2014/main" id="{CF537052-A3BD-9829-2C66-2982B9332169}"/>
                      </a:ext>
                    </a:extLst>
                  </p:cNvPr>
                  <p:cNvGrpSpPr/>
                  <p:nvPr/>
                </p:nvGrpSpPr>
                <p:grpSpPr>
                  <a:xfrm>
                    <a:off x="7174820" y="6141846"/>
                    <a:ext cx="204408" cy="392996"/>
                    <a:chOff x="7553705" y="6253798"/>
                    <a:chExt cx="191291" cy="279102"/>
                  </a:xfrm>
                  <a:grpFill/>
                </p:grpSpPr>
                <p:sp>
                  <p:nvSpPr>
                    <p:cNvPr id="102" name="사각형: 둥근 모서리 101">
                      <a:extLst>
                        <a:ext uri="{FF2B5EF4-FFF2-40B4-BE49-F238E27FC236}">
                          <a16:creationId xmlns:a16="http://schemas.microsoft.com/office/drawing/2014/main" id="{106AF00B-9284-5CD3-8999-8EC36B43F66B}"/>
                        </a:ext>
                      </a:extLst>
                    </p:cNvPr>
                    <p:cNvSpPr/>
                    <p:nvPr/>
                  </p:nvSpPr>
                  <p:spPr>
                    <a:xfrm>
                      <a:off x="7553705" y="6253798"/>
                      <a:ext cx="191291" cy="2791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3" name="사각형: 둥근 모서리 102">
                      <a:extLst>
                        <a:ext uri="{FF2B5EF4-FFF2-40B4-BE49-F238E27FC236}">
                          <a16:creationId xmlns:a16="http://schemas.microsoft.com/office/drawing/2014/main" id="{1D52D0E9-CBE8-BADE-0E4D-71A4576A937B}"/>
                        </a:ext>
                      </a:extLst>
                    </p:cNvPr>
                    <p:cNvSpPr/>
                    <p:nvPr/>
                  </p:nvSpPr>
                  <p:spPr>
                    <a:xfrm>
                      <a:off x="7584462" y="62923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4" name="사각형: 둥근 모서리 103">
                      <a:extLst>
                        <a:ext uri="{FF2B5EF4-FFF2-40B4-BE49-F238E27FC236}">
                          <a16:creationId xmlns:a16="http://schemas.microsoft.com/office/drawing/2014/main" id="{5059D6BA-601C-EBD2-E296-CA72C5A93F21}"/>
                        </a:ext>
                      </a:extLst>
                    </p:cNvPr>
                    <p:cNvSpPr/>
                    <p:nvPr/>
                  </p:nvSpPr>
                  <p:spPr>
                    <a:xfrm>
                      <a:off x="7637283" y="629245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5" name="사각형: 둥근 모서리 104">
                      <a:extLst>
                        <a:ext uri="{FF2B5EF4-FFF2-40B4-BE49-F238E27FC236}">
                          <a16:creationId xmlns:a16="http://schemas.microsoft.com/office/drawing/2014/main" id="{2B50AD11-B16E-E239-077C-B33B0330456D}"/>
                        </a:ext>
                      </a:extLst>
                    </p:cNvPr>
                    <p:cNvSpPr/>
                    <p:nvPr/>
                  </p:nvSpPr>
                  <p:spPr>
                    <a:xfrm>
                      <a:off x="7689125" y="629327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6" name="사각형: 둥근 모서리 105">
                      <a:extLst>
                        <a:ext uri="{FF2B5EF4-FFF2-40B4-BE49-F238E27FC236}">
                          <a16:creationId xmlns:a16="http://schemas.microsoft.com/office/drawing/2014/main" id="{62255FEF-5109-19F2-5C9D-7FBFC5EA947F}"/>
                        </a:ext>
                      </a:extLst>
                    </p:cNvPr>
                    <p:cNvSpPr/>
                    <p:nvPr/>
                  </p:nvSpPr>
                  <p:spPr>
                    <a:xfrm>
                      <a:off x="7585419" y="6371837"/>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7" name="사각형: 둥근 모서리 106">
                      <a:extLst>
                        <a:ext uri="{FF2B5EF4-FFF2-40B4-BE49-F238E27FC236}">
                          <a16:creationId xmlns:a16="http://schemas.microsoft.com/office/drawing/2014/main" id="{EA466E57-1186-806E-2D44-F1EEB55F6730}"/>
                        </a:ext>
                      </a:extLst>
                    </p:cNvPr>
                    <p:cNvSpPr/>
                    <p:nvPr/>
                  </p:nvSpPr>
                  <p:spPr>
                    <a:xfrm>
                      <a:off x="7638240" y="6371991"/>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8" name="사각형: 둥근 모서리 107">
                      <a:extLst>
                        <a:ext uri="{FF2B5EF4-FFF2-40B4-BE49-F238E27FC236}">
                          <a16:creationId xmlns:a16="http://schemas.microsoft.com/office/drawing/2014/main" id="{16E83A89-A4AC-5C32-A985-E0F2598C14FE}"/>
                        </a:ext>
                      </a:extLst>
                    </p:cNvPr>
                    <p:cNvSpPr/>
                    <p:nvPr/>
                  </p:nvSpPr>
                  <p:spPr>
                    <a:xfrm>
                      <a:off x="7690082" y="6372804"/>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09" name="사각형: 둥근 모서리 108">
                      <a:extLst>
                        <a:ext uri="{FF2B5EF4-FFF2-40B4-BE49-F238E27FC236}">
                          <a16:creationId xmlns:a16="http://schemas.microsoft.com/office/drawing/2014/main" id="{2AFF9668-C3EF-1132-69C0-B85F9D98C0CD}"/>
                        </a:ext>
                      </a:extLst>
                    </p:cNvPr>
                    <p:cNvSpPr/>
                    <p:nvPr/>
                  </p:nvSpPr>
                  <p:spPr>
                    <a:xfrm>
                      <a:off x="7586376" y="6444808"/>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0" name="사각형: 둥근 모서리 109">
                      <a:extLst>
                        <a:ext uri="{FF2B5EF4-FFF2-40B4-BE49-F238E27FC236}">
                          <a16:creationId xmlns:a16="http://schemas.microsoft.com/office/drawing/2014/main" id="{E0A6AD51-3A4B-D1FB-3CC0-F98540A59333}"/>
                        </a:ext>
                      </a:extLst>
                    </p:cNvPr>
                    <p:cNvSpPr/>
                    <p:nvPr/>
                  </p:nvSpPr>
                  <p:spPr>
                    <a:xfrm>
                      <a:off x="7639197" y="6444962"/>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11" name="사각형: 둥근 모서리 110">
                      <a:extLst>
                        <a:ext uri="{FF2B5EF4-FFF2-40B4-BE49-F238E27FC236}">
                          <a16:creationId xmlns:a16="http://schemas.microsoft.com/office/drawing/2014/main" id="{9BE813C5-BE7F-310D-3658-0C0026E33705}"/>
                        </a:ext>
                      </a:extLst>
                    </p:cNvPr>
                    <p:cNvSpPr/>
                    <p:nvPr/>
                  </p:nvSpPr>
                  <p:spPr>
                    <a:xfrm>
                      <a:off x="7691039" y="6445775"/>
                      <a:ext cx="29563" cy="4604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95" name="Freeform: Shape 45">
                  <a:extLst>
                    <a:ext uri="{FF2B5EF4-FFF2-40B4-BE49-F238E27FC236}">
                      <a16:creationId xmlns:a16="http://schemas.microsoft.com/office/drawing/2014/main" id="{CEA0EF92-5E4D-BC3D-B54E-74779A75EAD3}"/>
                    </a:ext>
                  </a:extLst>
                </p:cNvPr>
                <p:cNvSpPr/>
                <p:nvPr/>
              </p:nvSpPr>
              <p:spPr>
                <a:xfrm>
                  <a:off x="5600616" y="5893006"/>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132" name="TextBox 131">
              <a:extLst>
                <a:ext uri="{FF2B5EF4-FFF2-40B4-BE49-F238E27FC236}">
                  <a16:creationId xmlns:a16="http://schemas.microsoft.com/office/drawing/2014/main" id="{2BD290BA-CB7E-0DF8-F80E-9B62D2189E71}"/>
                </a:ext>
              </a:extLst>
            </p:cNvPr>
            <p:cNvSpPr txBox="1"/>
            <p:nvPr/>
          </p:nvSpPr>
          <p:spPr>
            <a:xfrm>
              <a:off x="6368275" y="5822211"/>
              <a:ext cx="1383095" cy="276997"/>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Port</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133" name="TextBox 132">
              <a:extLst>
                <a:ext uri="{FF2B5EF4-FFF2-40B4-BE49-F238E27FC236}">
                  <a16:creationId xmlns:a16="http://schemas.microsoft.com/office/drawing/2014/main" id="{F7C3FD9A-1F07-1332-99EB-823991769BA1}"/>
                </a:ext>
              </a:extLst>
            </p:cNvPr>
            <p:cNvSpPr txBox="1"/>
            <p:nvPr/>
          </p:nvSpPr>
          <p:spPr>
            <a:xfrm>
              <a:off x="6368275" y="6039245"/>
              <a:ext cx="1383095" cy="276998"/>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SP-DaaS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134" name="그룹 133">
              <a:extLst>
                <a:ext uri="{FF2B5EF4-FFF2-40B4-BE49-F238E27FC236}">
                  <a16:creationId xmlns:a16="http://schemas.microsoft.com/office/drawing/2014/main" id="{CA5E2B3C-E249-704E-3A8A-991DCBD34BAB}"/>
                </a:ext>
              </a:extLst>
            </p:cNvPr>
            <p:cNvGrpSpPr/>
            <p:nvPr/>
          </p:nvGrpSpPr>
          <p:grpSpPr>
            <a:xfrm>
              <a:off x="6795458" y="5262358"/>
              <a:ext cx="528728" cy="539070"/>
              <a:chOff x="6625088" y="5311587"/>
              <a:chExt cx="684814" cy="610259"/>
            </a:xfrm>
          </p:grpSpPr>
          <p:sp>
            <p:nvSpPr>
              <p:cNvPr id="135" name="Oval 14">
                <a:extLst>
                  <a:ext uri="{FF2B5EF4-FFF2-40B4-BE49-F238E27FC236}">
                    <a16:creationId xmlns:a16="http://schemas.microsoft.com/office/drawing/2014/main" id="{AE244030-C3EA-9366-6784-2A5994705099}"/>
                  </a:ext>
                </a:extLst>
              </p:cNvPr>
              <p:cNvSpPr/>
              <p:nvPr/>
            </p:nvSpPr>
            <p:spPr>
              <a:xfrm>
                <a:off x="6625088" y="5311587"/>
                <a:ext cx="684814"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36" name="그룹 135">
                <a:extLst>
                  <a:ext uri="{FF2B5EF4-FFF2-40B4-BE49-F238E27FC236}">
                    <a16:creationId xmlns:a16="http://schemas.microsoft.com/office/drawing/2014/main" id="{6DFB86E9-5B03-7F19-3688-238F23ADFB31}"/>
                  </a:ext>
                </a:extLst>
              </p:cNvPr>
              <p:cNvGrpSpPr/>
              <p:nvPr/>
            </p:nvGrpSpPr>
            <p:grpSpPr>
              <a:xfrm>
                <a:off x="6787787" y="5413669"/>
                <a:ext cx="359424" cy="435134"/>
                <a:chOff x="5419596" y="5318435"/>
                <a:chExt cx="734432" cy="1079849"/>
              </a:xfrm>
              <a:solidFill>
                <a:srgbClr val="FFFFFF"/>
              </a:solidFill>
            </p:grpSpPr>
            <p:sp>
              <p:nvSpPr>
                <p:cNvPr id="138" name="이등변 삼각형 137">
                  <a:extLst>
                    <a:ext uri="{FF2B5EF4-FFF2-40B4-BE49-F238E27FC236}">
                      <a16:creationId xmlns:a16="http://schemas.microsoft.com/office/drawing/2014/main" id="{5EACEA6D-54FC-385A-5E4D-F9BC2C54F3C9}"/>
                    </a:ext>
                  </a:extLst>
                </p:cNvPr>
                <p:cNvSpPr/>
                <p:nvPr/>
              </p:nvSpPr>
              <p:spPr>
                <a:xfrm rot="10800000">
                  <a:off x="5630627" y="5965120"/>
                  <a:ext cx="282045" cy="267759"/>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39" name="이등변 삼각형 138">
                  <a:extLst>
                    <a:ext uri="{FF2B5EF4-FFF2-40B4-BE49-F238E27FC236}">
                      <a16:creationId xmlns:a16="http://schemas.microsoft.com/office/drawing/2014/main" id="{DCEA1340-C6AC-8916-F91A-D49EB8B12F84}"/>
                    </a:ext>
                  </a:extLst>
                </p:cNvPr>
                <p:cNvSpPr/>
                <p:nvPr/>
              </p:nvSpPr>
              <p:spPr>
                <a:xfrm rot="10800000">
                  <a:off x="5808849" y="5966814"/>
                  <a:ext cx="301442" cy="266062"/>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0" name="이등변 삼각형 139">
                  <a:extLst>
                    <a:ext uri="{FF2B5EF4-FFF2-40B4-BE49-F238E27FC236}">
                      <a16:creationId xmlns:a16="http://schemas.microsoft.com/office/drawing/2014/main" id="{06D9B012-8864-DE96-1DD5-FCD287B6296D}"/>
                    </a:ext>
                  </a:extLst>
                </p:cNvPr>
                <p:cNvSpPr/>
                <p:nvPr/>
              </p:nvSpPr>
              <p:spPr>
                <a:xfrm>
                  <a:off x="5780456" y="5984982"/>
                  <a:ext cx="174440" cy="251071"/>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1" name="이등변 삼각형 140">
                  <a:extLst>
                    <a:ext uri="{FF2B5EF4-FFF2-40B4-BE49-F238E27FC236}">
                      <a16:creationId xmlns:a16="http://schemas.microsoft.com/office/drawing/2014/main" id="{228DA10C-399D-3424-FF91-92644E188C6D}"/>
                    </a:ext>
                  </a:extLst>
                </p:cNvPr>
                <p:cNvSpPr/>
                <p:nvPr/>
              </p:nvSpPr>
              <p:spPr>
                <a:xfrm>
                  <a:off x="5629039" y="5918119"/>
                  <a:ext cx="483657" cy="45945"/>
                </a:xfrm>
                <a:prstGeom prs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2" name="직사각형 141">
                  <a:extLst>
                    <a:ext uri="{FF2B5EF4-FFF2-40B4-BE49-F238E27FC236}">
                      <a16:creationId xmlns:a16="http://schemas.microsoft.com/office/drawing/2014/main" id="{DB9BB2D9-6632-FC8D-94B5-BFD4FAD68F27}"/>
                    </a:ext>
                  </a:extLst>
                </p:cNvPr>
                <p:cNvSpPr/>
                <p:nvPr/>
              </p:nvSpPr>
              <p:spPr>
                <a:xfrm>
                  <a:off x="5683003" y="5680280"/>
                  <a:ext cx="45720" cy="27955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3" name="직사각형 142">
                  <a:extLst>
                    <a:ext uri="{FF2B5EF4-FFF2-40B4-BE49-F238E27FC236}">
                      <a16:creationId xmlns:a16="http://schemas.microsoft.com/office/drawing/2014/main" id="{BCD3BBD3-C0E7-2956-423B-B8BF07878E28}"/>
                    </a:ext>
                  </a:extLst>
                </p:cNvPr>
                <p:cNvSpPr/>
                <p:nvPr/>
              </p:nvSpPr>
              <p:spPr>
                <a:xfrm rot="16200000">
                  <a:off x="5841795" y="5626151"/>
                  <a:ext cx="45720" cy="36591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4" name="직사각형 143">
                  <a:extLst>
                    <a:ext uri="{FF2B5EF4-FFF2-40B4-BE49-F238E27FC236}">
                      <a16:creationId xmlns:a16="http://schemas.microsoft.com/office/drawing/2014/main" id="{BAF2A1F2-CB7F-D7F9-A581-17CB041BD02D}"/>
                    </a:ext>
                  </a:extLst>
                </p:cNvPr>
                <p:cNvSpPr/>
                <p:nvPr/>
              </p:nvSpPr>
              <p:spPr>
                <a:xfrm>
                  <a:off x="6010599" y="5680280"/>
                  <a:ext cx="45720" cy="27955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5" name="직사각형 144">
                  <a:extLst>
                    <a:ext uri="{FF2B5EF4-FFF2-40B4-BE49-F238E27FC236}">
                      <a16:creationId xmlns:a16="http://schemas.microsoft.com/office/drawing/2014/main" id="{37184F98-CB8D-0062-8673-1F5FA278BAE1}"/>
                    </a:ext>
                  </a:extLst>
                </p:cNvPr>
                <p:cNvSpPr/>
                <p:nvPr/>
              </p:nvSpPr>
              <p:spPr>
                <a:xfrm rot="16200000">
                  <a:off x="5842027" y="5514541"/>
                  <a:ext cx="53142" cy="37544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46" name="그룹 145">
                  <a:extLst>
                    <a:ext uri="{FF2B5EF4-FFF2-40B4-BE49-F238E27FC236}">
                      <a16:creationId xmlns:a16="http://schemas.microsoft.com/office/drawing/2014/main" id="{8EEDB0F6-1D35-239D-031C-EBE2C381D780}"/>
                    </a:ext>
                  </a:extLst>
                </p:cNvPr>
                <p:cNvGrpSpPr/>
                <p:nvPr/>
              </p:nvGrpSpPr>
              <p:grpSpPr>
                <a:xfrm>
                  <a:off x="5577240" y="6201178"/>
                  <a:ext cx="576788" cy="197106"/>
                  <a:chOff x="5393854" y="6445298"/>
                  <a:chExt cx="576791" cy="197107"/>
                </a:xfrm>
                <a:grpFill/>
                <a:effectLst>
                  <a:outerShdw blurRad="50800" dist="38100" dir="5400000" algn="t" rotWithShape="0">
                    <a:prstClr val="black">
                      <a:alpha val="40000"/>
                    </a:prstClr>
                  </a:outerShdw>
                </a:effectLst>
              </p:grpSpPr>
              <p:grpSp>
                <p:nvGrpSpPr>
                  <p:cNvPr id="155" name="그룹 154">
                    <a:extLst>
                      <a:ext uri="{FF2B5EF4-FFF2-40B4-BE49-F238E27FC236}">
                        <a16:creationId xmlns:a16="http://schemas.microsoft.com/office/drawing/2014/main" id="{6C7A63BE-3EE8-AA1C-2920-3EBF34B66A5C}"/>
                      </a:ext>
                    </a:extLst>
                  </p:cNvPr>
                  <p:cNvGrpSpPr/>
                  <p:nvPr/>
                </p:nvGrpSpPr>
                <p:grpSpPr>
                  <a:xfrm>
                    <a:off x="5393854" y="6445298"/>
                    <a:ext cx="559314" cy="159293"/>
                    <a:chOff x="5381881" y="6465310"/>
                    <a:chExt cx="635986" cy="179788"/>
                  </a:xfrm>
                  <a:grpFill/>
                </p:grpSpPr>
                <p:grpSp>
                  <p:nvGrpSpPr>
                    <p:cNvPr id="171" name="그룹 170">
                      <a:extLst>
                        <a:ext uri="{FF2B5EF4-FFF2-40B4-BE49-F238E27FC236}">
                          <a16:creationId xmlns:a16="http://schemas.microsoft.com/office/drawing/2014/main" id="{88B0AFB6-19B9-16EB-4D88-7C0566F06EFE}"/>
                        </a:ext>
                      </a:extLst>
                    </p:cNvPr>
                    <p:cNvGrpSpPr/>
                    <p:nvPr/>
                  </p:nvGrpSpPr>
                  <p:grpSpPr>
                    <a:xfrm>
                      <a:off x="5381881" y="6465310"/>
                      <a:ext cx="340595" cy="179206"/>
                      <a:chOff x="5337893" y="6397164"/>
                      <a:chExt cx="852250" cy="443192"/>
                    </a:xfrm>
                    <a:grpFill/>
                  </p:grpSpPr>
                  <p:grpSp>
                    <p:nvGrpSpPr>
                      <p:cNvPr id="179" name="그룹 178">
                        <a:extLst>
                          <a:ext uri="{FF2B5EF4-FFF2-40B4-BE49-F238E27FC236}">
                            <a16:creationId xmlns:a16="http://schemas.microsoft.com/office/drawing/2014/main" id="{3B3CAECE-0B0C-95CD-6EC8-A3421E05668D}"/>
                          </a:ext>
                        </a:extLst>
                      </p:cNvPr>
                      <p:cNvGrpSpPr/>
                      <p:nvPr/>
                    </p:nvGrpSpPr>
                    <p:grpSpPr>
                      <a:xfrm>
                        <a:off x="5337893" y="6397164"/>
                        <a:ext cx="485038" cy="440059"/>
                        <a:chOff x="5337893" y="6397164"/>
                        <a:chExt cx="485038" cy="440059"/>
                      </a:xfrm>
                      <a:grpFill/>
                    </p:grpSpPr>
                    <p:sp>
                      <p:nvSpPr>
                        <p:cNvPr id="183" name="원호 182">
                          <a:extLst>
                            <a:ext uri="{FF2B5EF4-FFF2-40B4-BE49-F238E27FC236}">
                              <a16:creationId xmlns:a16="http://schemas.microsoft.com/office/drawing/2014/main" id="{7FE2713E-EE56-5820-7BC2-4495A8C49A1C}"/>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84" name="원호 183">
                          <a:extLst>
                            <a:ext uri="{FF2B5EF4-FFF2-40B4-BE49-F238E27FC236}">
                              <a16:creationId xmlns:a16="http://schemas.microsoft.com/office/drawing/2014/main" id="{2E06B86E-9F0B-B3E5-8F9B-1318C005AA79}"/>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80" name="그룹 179">
                        <a:extLst>
                          <a:ext uri="{FF2B5EF4-FFF2-40B4-BE49-F238E27FC236}">
                            <a16:creationId xmlns:a16="http://schemas.microsoft.com/office/drawing/2014/main" id="{8BE11EE8-13B4-84A2-7E7A-03A0730AD517}"/>
                          </a:ext>
                        </a:extLst>
                      </p:cNvPr>
                      <p:cNvGrpSpPr/>
                      <p:nvPr/>
                    </p:nvGrpSpPr>
                    <p:grpSpPr>
                      <a:xfrm>
                        <a:off x="5705105" y="6400297"/>
                        <a:ext cx="485038" cy="440059"/>
                        <a:chOff x="5337893" y="6397164"/>
                        <a:chExt cx="485038" cy="440059"/>
                      </a:xfrm>
                      <a:grpFill/>
                    </p:grpSpPr>
                    <p:sp>
                      <p:nvSpPr>
                        <p:cNvPr id="181" name="원호 180">
                          <a:extLst>
                            <a:ext uri="{FF2B5EF4-FFF2-40B4-BE49-F238E27FC236}">
                              <a16:creationId xmlns:a16="http://schemas.microsoft.com/office/drawing/2014/main" id="{AD49851F-6BCD-DB09-748D-131D48B49D27}"/>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82" name="원호 181">
                          <a:extLst>
                            <a:ext uri="{FF2B5EF4-FFF2-40B4-BE49-F238E27FC236}">
                              <a16:creationId xmlns:a16="http://schemas.microsoft.com/office/drawing/2014/main" id="{8D258AC3-D6EC-76C4-480E-A1329DC1FA5A}"/>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nvGrpSpPr>
                    <p:cNvPr id="172" name="그룹 171">
                      <a:extLst>
                        <a:ext uri="{FF2B5EF4-FFF2-40B4-BE49-F238E27FC236}">
                          <a16:creationId xmlns:a16="http://schemas.microsoft.com/office/drawing/2014/main" id="{6BA43258-629C-0DDF-68EA-53B90FEE2C8A}"/>
                        </a:ext>
                      </a:extLst>
                    </p:cNvPr>
                    <p:cNvGrpSpPr/>
                    <p:nvPr/>
                  </p:nvGrpSpPr>
                  <p:grpSpPr>
                    <a:xfrm>
                      <a:off x="5677272" y="6465892"/>
                      <a:ext cx="340595" cy="179206"/>
                      <a:chOff x="5337893" y="6397164"/>
                      <a:chExt cx="852250" cy="443192"/>
                    </a:xfrm>
                    <a:grpFill/>
                  </p:grpSpPr>
                  <p:grpSp>
                    <p:nvGrpSpPr>
                      <p:cNvPr id="173" name="그룹 172">
                        <a:extLst>
                          <a:ext uri="{FF2B5EF4-FFF2-40B4-BE49-F238E27FC236}">
                            <a16:creationId xmlns:a16="http://schemas.microsoft.com/office/drawing/2014/main" id="{E3F7037D-CD1D-67E8-7F7F-FCA182F60A63}"/>
                          </a:ext>
                        </a:extLst>
                      </p:cNvPr>
                      <p:cNvGrpSpPr/>
                      <p:nvPr/>
                    </p:nvGrpSpPr>
                    <p:grpSpPr>
                      <a:xfrm>
                        <a:off x="5337893" y="6397164"/>
                        <a:ext cx="485038" cy="440059"/>
                        <a:chOff x="5337893" y="6397164"/>
                        <a:chExt cx="485038" cy="440059"/>
                      </a:xfrm>
                      <a:grpFill/>
                    </p:grpSpPr>
                    <p:sp>
                      <p:nvSpPr>
                        <p:cNvPr id="177" name="원호 176">
                          <a:extLst>
                            <a:ext uri="{FF2B5EF4-FFF2-40B4-BE49-F238E27FC236}">
                              <a16:creationId xmlns:a16="http://schemas.microsoft.com/office/drawing/2014/main" id="{FADA27D7-FBC9-3B38-4B7F-20E436C498A0}"/>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8" name="원호 177">
                          <a:extLst>
                            <a:ext uri="{FF2B5EF4-FFF2-40B4-BE49-F238E27FC236}">
                              <a16:creationId xmlns:a16="http://schemas.microsoft.com/office/drawing/2014/main" id="{87B21500-2A30-DDE6-7D1E-4B0C9CEF6F7E}"/>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74" name="그룹 173">
                        <a:extLst>
                          <a:ext uri="{FF2B5EF4-FFF2-40B4-BE49-F238E27FC236}">
                            <a16:creationId xmlns:a16="http://schemas.microsoft.com/office/drawing/2014/main" id="{0FD000F6-20D3-0E70-D671-EBA6F932005F}"/>
                          </a:ext>
                        </a:extLst>
                      </p:cNvPr>
                      <p:cNvGrpSpPr/>
                      <p:nvPr/>
                    </p:nvGrpSpPr>
                    <p:grpSpPr>
                      <a:xfrm>
                        <a:off x="5705105" y="6400297"/>
                        <a:ext cx="485038" cy="440059"/>
                        <a:chOff x="5337893" y="6397164"/>
                        <a:chExt cx="485038" cy="440059"/>
                      </a:xfrm>
                      <a:grpFill/>
                    </p:grpSpPr>
                    <p:sp>
                      <p:nvSpPr>
                        <p:cNvPr id="175" name="원호 174">
                          <a:extLst>
                            <a:ext uri="{FF2B5EF4-FFF2-40B4-BE49-F238E27FC236}">
                              <a16:creationId xmlns:a16="http://schemas.microsoft.com/office/drawing/2014/main" id="{06D3DE79-6D60-254C-D33B-547DD6800412}"/>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6" name="원호 175">
                          <a:extLst>
                            <a:ext uri="{FF2B5EF4-FFF2-40B4-BE49-F238E27FC236}">
                              <a16:creationId xmlns:a16="http://schemas.microsoft.com/office/drawing/2014/main" id="{6AB84C80-F23C-47E1-9C77-D8CDEC658AC7}"/>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grpSp>
                <p:nvGrpSpPr>
                  <p:cNvPr id="156" name="그룹 155">
                    <a:extLst>
                      <a:ext uri="{FF2B5EF4-FFF2-40B4-BE49-F238E27FC236}">
                        <a16:creationId xmlns:a16="http://schemas.microsoft.com/office/drawing/2014/main" id="{4658BDDA-4074-071C-298C-32BC0ADD2927}"/>
                      </a:ext>
                    </a:extLst>
                  </p:cNvPr>
                  <p:cNvGrpSpPr/>
                  <p:nvPr/>
                </p:nvGrpSpPr>
                <p:grpSpPr>
                  <a:xfrm>
                    <a:off x="5411331" y="6483112"/>
                    <a:ext cx="559314" cy="159293"/>
                    <a:chOff x="5381881" y="6465310"/>
                    <a:chExt cx="635986" cy="179788"/>
                  </a:xfrm>
                  <a:grpFill/>
                </p:grpSpPr>
                <p:grpSp>
                  <p:nvGrpSpPr>
                    <p:cNvPr id="157" name="그룹 156">
                      <a:extLst>
                        <a:ext uri="{FF2B5EF4-FFF2-40B4-BE49-F238E27FC236}">
                          <a16:creationId xmlns:a16="http://schemas.microsoft.com/office/drawing/2014/main" id="{B74121BE-9EBB-EC39-20CD-6E5B3473D603}"/>
                        </a:ext>
                      </a:extLst>
                    </p:cNvPr>
                    <p:cNvGrpSpPr/>
                    <p:nvPr/>
                  </p:nvGrpSpPr>
                  <p:grpSpPr>
                    <a:xfrm>
                      <a:off x="5381881" y="6465310"/>
                      <a:ext cx="340595" cy="179206"/>
                      <a:chOff x="5337893" y="6397164"/>
                      <a:chExt cx="852250" cy="443192"/>
                    </a:xfrm>
                    <a:grpFill/>
                  </p:grpSpPr>
                  <p:grpSp>
                    <p:nvGrpSpPr>
                      <p:cNvPr id="165" name="그룹 164">
                        <a:extLst>
                          <a:ext uri="{FF2B5EF4-FFF2-40B4-BE49-F238E27FC236}">
                            <a16:creationId xmlns:a16="http://schemas.microsoft.com/office/drawing/2014/main" id="{41E6AB62-CD11-5384-5444-31C5DDAFE115}"/>
                          </a:ext>
                        </a:extLst>
                      </p:cNvPr>
                      <p:cNvGrpSpPr/>
                      <p:nvPr/>
                    </p:nvGrpSpPr>
                    <p:grpSpPr>
                      <a:xfrm>
                        <a:off x="5337893" y="6397164"/>
                        <a:ext cx="485038" cy="440059"/>
                        <a:chOff x="5337893" y="6397164"/>
                        <a:chExt cx="485038" cy="440059"/>
                      </a:xfrm>
                      <a:grpFill/>
                    </p:grpSpPr>
                    <p:sp>
                      <p:nvSpPr>
                        <p:cNvPr id="169" name="원호 168">
                          <a:extLst>
                            <a:ext uri="{FF2B5EF4-FFF2-40B4-BE49-F238E27FC236}">
                              <a16:creationId xmlns:a16="http://schemas.microsoft.com/office/drawing/2014/main" id="{E44D99DB-26A4-FF40-4C09-F9AC1D2DFDC1}"/>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70" name="원호 169">
                          <a:extLst>
                            <a:ext uri="{FF2B5EF4-FFF2-40B4-BE49-F238E27FC236}">
                              <a16:creationId xmlns:a16="http://schemas.microsoft.com/office/drawing/2014/main" id="{271234F2-3069-FD41-326F-3220336A5DD2}"/>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66" name="그룹 165">
                        <a:extLst>
                          <a:ext uri="{FF2B5EF4-FFF2-40B4-BE49-F238E27FC236}">
                            <a16:creationId xmlns:a16="http://schemas.microsoft.com/office/drawing/2014/main" id="{9F5B636D-EED1-2A15-E793-AC9B2075ACCB}"/>
                          </a:ext>
                        </a:extLst>
                      </p:cNvPr>
                      <p:cNvGrpSpPr/>
                      <p:nvPr/>
                    </p:nvGrpSpPr>
                    <p:grpSpPr>
                      <a:xfrm>
                        <a:off x="5705105" y="6400297"/>
                        <a:ext cx="485038" cy="440059"/>
                        <a:chOff x="5337893" y="6397164"/>
                        <a:chExt cx="485038" cy="440059"/>
                      </a:xfrm>
                      <a:grpFill/>
                    </p:grpSpPr>
                    <p:sp>
                      <p:nvSpPr>
                        <p:cNvPr id="167" name="원호 166">
                          <a:extLst>
                            <a:ext uri="{FF2B5EF4-FFF2-40B4-BE49-F238E27FC236}">
                              <a16:creationId xmlns:a16="http://schemas.microsoft.com/office/drawing/2014/main" id="{A95421F4-4778-5B7B-43C3-91B68BECB24F}"/>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8" name="원호 167">
                          <a:extLst>
                            <a:ext uri="{FF2B5EF4-FFF2-40B4-BE49-F238E27FC236}">
                              <a16:creationId xmlns:a16="http://schemas.microsoft.com/office/drawing/2014/main" id="{2C1294AE-9479-F2C2-5C58-7F5EAC9D5DE3}"/>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nvGrpSpPr>
                    <p:cNvPr id="158" name="그룹 157">
                      <a:extLst>
                        <a:ext uri="{FF2B5EF4-FFF2-40B4-BE49-F238E27FC236}">
                          <a16:creationId xmlns:a16="http://schemas.microsoft.com/office/drawing/2014/main" id="{5421810F-5887-3DD1-69AB-81B8A9C5019D}"/>
                        </a:ext>
                      </a:extLst>
                    </p:cNvPr>
                    <p:cNvGrpSpPr/>
                    <p:nvPr/>
                  </p:nvGrpSpPr>
                  <p:grpSpPr>
                    <a:xfrm>
                      <a:off x="5677272" y="6465892"/>
                      <a:ext cx="340595" cy="179206"/>
                      <a:chOff x="5337893" y="6397164"/>
                      <a:chExt cx="852250" cy="443192"/>
                    </a:xfrm>
                    <a:grpFill/>
                  </p:grpSpPr>
                  <p:grpSp>
                    <p:nvGrpSpPr>
                      <p:cNvPr id="159" name="그룹 158">
                        <a:extLst>
                          <a:ext uri="{FF2B5EF4-FFF2-40B4-BE49-F238E27FC236}">
                            <a16:creationId xmlns:a16="http://schemas.microsoft.com/office/drawing/2014/main" id="{B45AE8B1-EE46-7DD7-8CF5-0AF3826EE4AF}"/>
                          </a:ext>
                        </a:extLst>
                      </p:cNvPr>
                      <p:cNvGrpSpPr/>
                      <p:nvPr/>
                    </p:nvGrpSpPr>
                    <p:grpSpPr>
                      <a:xfrm>
                        <a:off x="5337893" y="6397164"/>
                        <a:ext cx="485038" cy="440059"/>
                        <a:chOff x="5337893" y="6397164"/>
                        <a:chExt cx="485038" cy="440059"/>
                      </a:xfrm>
                      <a:grpFill/>
                    </p:grpSpPr>
                    <p:sp>
                      <p:nvSpPr>
                        <p:cNvPr id="163" name="원호 162">
                          <a:extLst>
                            <a:ext uri="{FF2B5EF4-FFF2-40B4-BE49-F238E27FC236}">
                              <a16:creationId xmlns:a16="http://schemas.microsoft.com/office/drawing/2014/main" id="{7724CBB3-7219-ADA3-FCAB-BDA387F1A739}"/>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4" name="원호 163">
                          <a:extLst>
                            <a:ext uri="{FF2B5EF4-FFF2-40B4-BE49-F238E27FC236}">
                              <a16:creationId xmlns:a16="http://schemas.microsoft.com/office/drawing/2014/main" id="{D41DBEFC-2F01-70EE-3B7F-1CB5F3160B6D}"/>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nvGrpSpPr>
                      <p:cNvPr id="160" name="그룹 159">
                        <a:extLst>
                          <a:ext uri="{FF2B5EF4-FFF2-40B4-BE49-F238E27FC236}">
                            <a16:creationId xmlns:a16="http://schemas.microsoft.com/office/drawing/2014/main" id="{A26A2F10-3D27-8667-6EB7-2852A675A514}"/>
                          </a:ext>
                        </a:extLst>
                      </p:cNvPr>
                      <p:cNvGrpSpPr/>
                      <p:nvPr/>
                    </p:nvGrpSpPr>
                    <p:grpSpPr>
                      <a:xfrm>
                        <a:off x="5705105" y="6400297"/>
                        <a:ext cx="485038" cy="440059"/>
                        <a:chOff x="5337893" y="6397164"/>
                        <a:chExt cx="485038" cy="440059"/>
                      </a:xfrm>
                      <a:grpFill/>
                    </p:grpSpPr>
                    <p:sp>
                      <p:nvSpPr>
                        <p:cNvPr id="161" name="원호 160">
                          <a:extLst>
                            <a:ext uri="{FF2B5EF4-FFF2-40B4-BE49-F238E27FC236}">
                              <a16:creationId xmlns:a16="http://schemas.microsoft.com/office/drawing/2014/main" id="{69356CF7-83EC-DF08-4FC5-E160EA61B5F3}"/>
                            </a:ext>
                          </a:extLst>
                        </p:cNvPr>
                        <p:cNvSpPr/>
                        <p:nvPr/>
                      </p:nvSpPr>
                      <p:spPr>
                        <a:xfrm rot="19172843">
                          <a:off x="5337893" y="6586151"/>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sp>
                      <p:nvSpPr>
                        <p:cNvPr id="162" name="원호 161">
                          <a:extLst>
                            <a:ext uri="{FF2B5EF4-FFF2-40B4-BE49-F238E27FC236}">
                              <a16:creationId xmlns:a16="http://schemas.microsoft.com/office/drawing/2014/main" id="{C42CEBAA-A444-4770-B36E-102F76AA79CE}"/>
                            </a:ext>
                          </a:extLst>
                        </p:cNvPr>
                        <p:cNvSpPr/>
                        <p:nvPr/>
                      </p:nvSpPr>
                      <p:spPr>
                        <a:xfrm rot="8225351">
                          <a:off x="5543388" y="6397164"/>
                          <a:ext cx="279543" cy="251072"/>
                        </a:xfrm>
                        <a:prstGeom prst="arc">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Arial" panose="020B0604020202020204" pitchFamily="34" charset="0"/>
                            <a:ea typeface="Pretendard Light"/>
                            <a:cs typeface="Arial" panose="020B0604020202020204" pitchFamily="34" charset="0"/>
                          </a:endParaRPr>
                        </a:p>
                      </p:txBody>
                    </p:sp>
                  </p:grpSp>
                </p:grpSp>
              </p:grpSp>
            </p:grpSp>
            <p:sp>
              <p:nvSpPr>
                <p:cNvPr id="147" name="사각형: 둥근 모서리 146">
                  <a:extLst>
                    <a:ext uri="{FF2B5EF4-FFF2-40B4-BE49-F238E27FC236}">
                      <a16:creationId xmlns:a16="http://schemas.microsoft.com/office/drawing/2014/main" id="{D33ED80F-E193-3843-A02A-AD871A7F4F84}"/>
                    </a:ext>
                  </a:extLst>
                </p:cNvPr>
                <p:cNvSpPr/>
                <p:nvPr/>
              </p:nvSpPr>
              <p:spPr>
                <a:xfrm>
                  <a:off x="5419596" y="6045134"/>
                  <a:ext cx="202009" cy="19087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8" name="직사각형 147">
                  <a:extLst>
                    <a:ext uri="{FF2B5EF4-FFF2-40B4-BE49-F238E27FC236}">
                      <a16:creationId xmlns:a16="http://schemas.microsoft.com/office/drawing/2014/main" id="{97CC7A52-38F5-9198-3EF1-E18F0DE083E2}"/>
                    </a:ext>
                  </a:extLst>
                </p:cNvPr>
                <p:cNvSpPr/>
                <p:nvPr/>
              </p:nvSpPr>
              <p:spPr>
                <a:xfrm>
                  <a:off x="5459194" y="5470105"/>
                  <a:ext cx="53983" cy="5663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49" name="직사각형 148">
                  <a:extLst>
                    <a:ext uri="{FF2B5EF4-FFF2-40B4-BE49-F238E27FC236}">
                      <a16:creationId xmlns:a16="http://schemas.microsoft.com/office/drawing/2014/main" id="{A83BDAA7-3E54-59C4-D087-6B32B606DC39}"/>
                    </a:ext>
                  </a:extLst>
                </p:cNvPr>
                <p:cNvSpPr/>
                <p:nvPr/>
              </p:nvSpPr>
              <p:spPr>
                <a:xfrm>
                  <a:off x="5539201" y="5962566"/>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0" name="직사각형 149">
                  <a:extLst>
                    <a:ext uri="{FF2B5EF4-FFF2-40B4-BE49-F238E27FC236}">
                      <a16:creationId xmlns:a16="http://schemas.microsoft.com/office/drawing/2014/main" id="{8A937619-C17B-A6B1-8B57-0BFE3D9D72B1}"/>
                    </a:ext>
                  </a:extLst>
                </p:cNvPr>
                <p:cNvSpPr/>
                <p:nvPr/>
              </p:nvSpPr>
              <p:spPr>
                <a:xfrm>
                  <a:off x="5539201" y="5868297"/>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1" name="직사각형 150">
                  <a:extLst>
                    <a:ext uri="{FF2B5EF4-FFF2-40B4-BE49-F238E27FC236}">
                      <a16:creationId xmlns:a16="http://schemas.microsoft.com/office/drawing/2014/main" id="{024FCB7E-5E6A-53BC-7C47-7E86FE5429CF}"/>
                    </a:ext>
                  </a:extLst>
                </p:cNvPr>
                <p:cNvSpPr/>
                <p:nvPr/>
              </p:nvSpPr>
              <p:spPr>
                <a:xfrm>
                  <a:off x="5424558" y="5318435"/>
                  <a:ext cx="127174" cy="14048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2" name="직사각형 151">
                  <a:extLst>
                    <a:ext uri="{FF2B5EF4-FFF2-40B4-BE49-F238E27FC236}">
                      <a16:creationId xmlns:a16="http://schemas.microsoft.com/office/drawing/2014/main" id="{9449281B-898A-67AA-E354-CB0DF9CFD799}"/>
                    </a:ext>
                  </a:extLst>
                </p:cNvPr>
                <p:cNvSpPr/>
                <p:nvPr/>
              </p:nvSpPr>
              <p:spPr>
                <a:xfrm rot="5400000">
                  <a:off x="5744986" y="5172196"/>
                  <a:ext cx="61048" cy="43139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3" name="직사각형 152">
                  <a:extLst>
                    <a:ext uri="{FF2B5EF4-FFF2-40B4-BE49-F238E27FC236}">
                      <a16:creationId xmlns:a16="http://schemas.microsoft.com/office/drawing/2014/main" id="{FF87A0D7-5D47-55A2-DC61-1495DC99604B}"/>
                    </a:ext>
                  </a:extLst>
                </p:cNvPr>
                <p:cNvSpPr/>
                <p:nvPr/>
              </p:nvSpPr>
              <p:spPr>
                <a:xfrm rot="10800000">
                  <a:off x="5834219" y="5356249"/>
                  <a:ext cx="45720" cy="1965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54" name="직사각형 153">
                  <a:extLst>
                    <a:ext uri="{FF2B5EF4-FFF2-40B4-BE49-F238E27FC236}">
                      <a16:creationId xmlns:a16="http://schemas.microsoft.com/office/drawing/2014/main" id="{988B87E6-F237-2C53-AB58-841CF6ABED56}"/>
                    </a:ext>
                  </a:extLst>
                </p:cNvPr>
                <p:cNvSpPr/>
                <p:nvPr/>
              </p:nvSpPr>
              <p:spPr>
                <a:xfrm>
                  <a:off x="5825271" y="5543761"/>
                  <a:ext cx="65408" cy="6997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37" name="Freeform: Shape 45">
                <a:extLst>
                  <a:ext uri="{FF2B5EF4-FFF2-40B4-BE49-F238E27FC236}">
                    <a16:creationId xmlns:a16="http://schemas.microsoft.com/office/drawing/2014/main" id="{D5A7D44F-14F5-ABC1-4CF8-31D4567DE7DB}"/>
                  </a:ext>
                </a:extLst>
              </p:cNvPr>
              <p:cNvSpPr/>
              <p:nvPr/>
            </p:nvSpPr>
            <p:spPr>
              <a:xfrm>
                <a:off x="7067520" y="5455802"/>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86" name="TextBox 185">
              <a:extLst>
                <a:ext uri="{FF2B5EF4-FFF2-40B4-BE49-F238E27FC236}">
                  <a16:creationId xmlns:a16="http://schemas.microsoft.com/office/drawing/2014/main" id="{14AC1F13-A7F0-9F64-C41F-8F37379571ED}"/>
                </a:ext>
              </a:extLst>
            </p:cNvPr>
            <p:cNvSpPr txBox="1"/>
            <p:nvPr/>
          </p:nvSpPr>
          <p:spPr>
            <a:xfrm>
              <a:off x="7932232" y="5818786"/>
              <a:ext cx="1383095" cy="276997"/>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Military</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187" name="TextBox 186">
              <a:extLst>
                <a:ext uri="{FF2B5EF4-FFF2-40B4-BE49-F238E27FC236}">
                  <a16:creationId xmlns:a16="http://schemas.microsoft.com/office/drawing/2014/main" id="{AF31AFA0-399C-CA05-0E5E-B38C53CA2FD9}"/>
                </a:ext>
              </a:extLst>
            </p:cNvPr>
            <p:cNvSpPr txBox="1"/>
            <p:nvPr/>
          </p:nvSpPr>
          <p:spPr>
            <a:xfrm>
              <a:off x="7932232" y="6035820"/>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188" name="그룹 187">
              <a:extLst>
                <a:ext uri="{FF2B5EF4-FFF2-40B4-BE49-F238E27FC236}">
                  <a16:creationId xmlns:a16="http://schemas.microsoft.com/office/drawing/2014/main" id="{6396373C-9BC4-9DDB-4BFC-12ECD6D061B5}"/>
                </a:ext>
              </a:extLst>
            </p:cNvPr>
            <p:cNvGrpSpPr/>
            <p:nvPr/>
          </p:nvGrpSpPr>
          <p:grpSpPr>
            <a:xfrm>
              <a:off x="8359418" y="5265780"/>
              <a:ext cx="528728" cy="539070"/>
              <a:chOff x="8561279" y="5326108"/>
              <a:chExt cx="684815" cy="610259"/>
            </a:xfrm>
          </p:grpSpPr>
          <p:sp>
            <p:nvSpPr>
              <p:cNvPr id="189" name="Oval 14">
                <a:extLst>
                  <a:ext uri="{FF2B5EF4-FFF2-40B4-BE49-F238E27FC236}">
                    <a16:creationId xmlns:a16="http://schemas.microsoft.com/office/drawing/2014/main" id="{83585762-30A0-8E3C-0B74-CEAEF590E953}"/>
                  </a:ext>
                </a:extLst>
              </p:cNvPr>
              <p:cNvSpPr/>
              <p:nvPr/>
            </p:nvSpPr>
            <p:spPr>
              <a:xfrm>
                <a:off x="8561279" y="5326108"/>
                <a:ext cx="684815" cy="610259"/>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190" name="그룹 189">
                <a:extLst>
                  <a:ext uri="{FF2B5EF4-FFF2-40B4-BE49-F238E27FC236}">
                    <a16:creationId xmlns:a16="http://schemas.microsoft.com/office/drawing/2014/main" id="{A20507A6-71F2-5705-3765-526840B67116}"/>
                  </a:ext>
                </a:extLst>
              </p:cNvPr>
              <p:cNvGrpSpPr/>
              <p:nvPr/>
            </p:nvGrpSpPr>
            <p:grpSpPr>
              <a:xfrm rot="20709570">
                <a:off x="8743501" y="5590350"/>
                <a:ext cx="238191" cy="294769"/>
                <a:chOff x="10403256" y="5302452"/>
                <a:chExt cx="502136" cy="707954"/>
              </a:xfrm>
              <a:solidFill>
                <a:srgbClr val="7F2EFF"/>
              </a:solidFill>
            </p:grpSpPr>
            <p:grpSp>
              <p:nvGrpSpPr>
                <p:cNvPr id="201" name="그룹 200">
                  <a:extLst>
                    <a:ext uri="{FF2B5EF4-FFF2-40B4-BE49-F238E27FC236}">
                      <a16:creationId xmlns:a16="http://schemas.microsoft.com/office/drawing/2014/main" id="{29906852-09A6-4D75-BE23-1D8034E62495}"/>
                    </a:ext>
                  </a:extLst>
                </p:cNvPr>
                <p:cNvGrpSpPr/>
                <p:nvPr/>
              </p:nvGrpSpPr>
              <p:grpSpPr>
                <a:xfrm rot="20684956">
                  <a:off x="10479754" y="5392695"/>
                  <a:ext cx="281089" cy="617711"/>
                  <a:chOff x="9868867" y="4912612"/>
                  <a:chExt cx="687440" cy="1346675"/>
                </a:xfrm>
                <a:grpFill/>
              </p:grpSpPr>
              <p:sp>
                <p:nvSpPr>
                  <p:cNvPr id="204" name="순서도: 지연 203">
                    <a:extLst>
                      <a:ext uri="{FF2B5EF4-FFF2-40B4-BE49-F238E27FC236}">
                        <a16:creationId xmlns:a16="http://schemas.microsoft.com/office/drawing/2014/main" id="{8620A27B-DE2E-6CF8-0DCD-AC7D40A6CD7A}"/>
                      </a:ext>
                    </a:extLst>
                  </p:cNvPr>
                  <p:cNvSpPr/>
                  <p:nvPr/>
                </p:nvSpPr>
                <p:spPr>
                  <a:xfrm rot="4553463">
                    <a:off x="10090631" y="5238696"/>
                    <a:ext cx="148965" cy="592493"/>
                  </a:xfrm>
                  <a:prstGeom prst="flowChartDelay">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5" name="직사각형 204">
                    <a:extLst>
                      <a:ext uri="{FF2B5EF4-FFF2-40B4-BE49-F238E27FC236}">
                        <a16:creationId xmlns:a16="http://schemas.microsoft.com/office/drawing/2014/main" id="{F9394DC3-9491-D2E7-4490-ED97B0017CF8}"/>
                      </a:ext>
                    </a:extLst>
                  </p:cNvPr>
                  <p:cNvSpPr/>
                  <p:nvPr/>
                </p:nvSpPr>
                <p:spPr>
                  <a:xfrm rot="20011845">
                    <a:off x="10444495" y="4912612"/>
                    <a:ext cx="111812" cy="134667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6" name="순서도: 지연 205">
                    <a:extLst>
                      <a:ext uri="{FF2B5EF4-FFF2-40B4-BE49-F238E27FC236}">
                        <a16:creationId xmlns:a16="http://schemas.microsoft.com/office/drawing/2014/main" id="{F3AB7907-8138-42EF-0B31-556DF83A7438}"/>
                      </a:ext>
                    </a:extLst>
                  </p:cNvPr>
                  <p:cNvSpPr/>
                  <p:nvPr/>
                </p:nvSpPr>
                <p:spPr>
                  <a:xfrm rot="13526360">
                    <a:off x="10328408" y="5597631"/>
                    <a:ext cx="110372" cy="312504"/>
                  </a:xfrm>
                  <a:prstGeom prst="flowChartDelay">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02" name="이등변 삼각형 201">
                  <a:extLst>
                    <a:ext uri="{FF2B5EF4-FFF2-40B4-BE49-F238E27FC236}">
                      <a16:creationId xmlns:a16="http://schemas.microsoft.com/office/drawing/2014/main" id="{639EA223-FE7B-EB20-7183-7E3470F2AC8B}"/>
                    </a:ext>
                  </a:extLst>
                </p:cNvPr>
                <p:cNvSpPr/>
                <p:nvPr/>
              </p:nvSpPr>
              <p:spPr>
                <a:xfrm rot="19273267">
                  <a:off x="10781893" y="5762453"/>
                  <a:ext cx="123499" cy="189436"/>
                </a:xfrm>
                <a:prstGeom prst="triangle">
                  <a:avLst>
                    <a:gd name="adj" fmla="val 57611"/>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cxnSp>
              <p:nvCxnSpPr>
                <p:cNvPr id="203" name="직선 연결선 202">
                  <a:extLst>
                    <a:ext uri="{FF2B5EF4-FFF2-40B4-BE49-F238E27FC236}">
                      <a16:creationId xmlns:a16="http://schemas.microsoft.com/office/drawing/2014/main" id="{DBA7CB38-51D6-4050-7DB1-2F6DCF254B2E}"/>
                    </a:ext>
                  </a:extLst>
                </p:cNvPr>
                <p:cNvCxnSpPr/>
                <p:nvPr/>
              </p:nvCxnSpPr>
              <p:spPr>
                <a:xfrm>
                  <a:off x="10403256" y="5302452"/>
                  <a:ext cx="139701" cy="152398"/>
                </a:xfrm>
                <a:prstGeom prst="line">
                  <a:avLst/>
                </a:prstGeom>
                <a:ln/>
              </p:spPr>
              <p:style>
                <a:lnRef idx="2">
                  <a:schemeClr val="accent1"/>
                </a:lnRef>
                <a:fillRef idx="1">
                  <a:schemeClr val="lt1"/>
                </a:fillRef>
                <a:effectRef idx="0">
                  <a:schemeClr val="accent1"/>
                </a:effectRef>
                <a:fontRef idx="minor">
                  <a:schemeClr val="dk1"/>
                </a:fontRef>
              </p:style>
            </p:cxnSp>
          </p:grpSp>
          <p:grpSp>
            <p:nvGrpSpPr>
              <p:cNvPr id="191" name="그룹 190">
                <a:extLst>
                  <a:ext uri="{FF2B5EF4-FFF2-40B4-BE49-F238E27FC236}">
                    <a16:creationId xmlns:a16="http://schemas.microsoft.com/office/drawing/2014/main" id="{C849D695-5692-3C69-F496-529A378E87E4}"/>
                  </a:ext>
                </a:extLst>
              </p:cNvPr>
              <p:cNvGrpSpPr/>
              <p:nvPr/>
            </p:nvGrpSpPr>
            <p:grpSpPr>
              <a:xfrm>
                <a:off x="8704484" y="5406668"/>
                <a:ext cx="398398" cy="184434"/>
                <a:chOff x="10557459" y="5317312"/>
                <a:chExt cx="418853" cy="248286"/>
              </a:xfrm>
            </p:grpSpPr>
            <p:grpSp>
              <p:nvGrpSpPr>
                <p:cNvPr id="194" name="그룹 193">
                  <a:extLst>
                    <a:ext uri="{FF2B5EF4-FFF2-40B4-BE49-F238E27FC236}">
                      <a16:creationId xmlns:a16="http://schemas.microsoft.com/office/drawing/2014/main" id="{F6A2611F-025F-C1F1-01BB-79890FF4FFE6}"/>
                    </a:ext>
                  </a:extLst>
                </p:cNvPr>
                <p:cNvGrpSpPr/>
                <p:nvPr/>
              </p:nvGrpSpPr>
              <p:grpSpPr>
                <a:xfrm>
                  <a:off x="10611837" y="5351059"/>
                  <a:ext cx="314845" cy="191251"/>
                  <a:chOff x="10607135" y="5351059"/>
                  <a:chExt cx="314847" cy="191251"/>
                </a:xfrm>
              </p:grpSpPr>
              <p:sp>
                <p:nvSpPr>
                  <p:cNvPr id="197" name="사각형: 둥근 모서리 196">
                    <a:extLst>
                      <a:ext uri="{FF2B5EF4-FFF2-40B4-BE49-F238E27FC236}">
                        <a16:creationId xmlns:a16="http://schemas.microsoft.com/office/drawing/2014/main" id="{359710BE-FEA7-A17A-2F09-B22C0001A7A5}"/>
                      </a:ext>
                    </a:extLst>
                  </p:cNvPr>
                  <p:cNvSpPr/>
                  <p:nvPr/>
                </p:nvSpPr>
                <p:spPr>
                  <a:xfrm>
                    <a:off x="10629995" y="5396260"/>
                    <a:ext cx="263408" cy="9040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8" name="타원 197">
                    <a:extLst>
                      <a:ext uri="{FF2B5EF4-FFF2-40B4-BE49-F238E27FC236}">
                        <a16:creationId xmlns:a16="http://schemas.microsoft.com/office/drawing/2014/main" id="{590267DA-3444-56E1-2EAA-B60470930051}"/>
                      </a:ext>
                    </a:extLst>
                  </p:cNvPr>
                  <p:cNvSpPr/>
                  <p:nvPr/>
                </p:nvSpPr>
                <p:spPr>
                  <a:xfrm>
                    <a:off x="10633951" y="5351059"/>
                    <a:ext cx="254688" cy="90402"/>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9" name="직각 삼각형 198">
                    <a:extLst>
                      <a:ext uri="{FF2B5EF4-FFF2-40B4-BE49-F238E27FC236}">
                        <a16:creationId xmlns:a16="http://schemas.microsoft.com/office/drawing/2014/main" id="{97F666A0-20C4-0516-1FE5-1422D4540CD5}"/>
                      </a:ext>
                    </a:extLst>
                  </p:cNvPr>
                  <p:cNvSpPr/>
                  <p:nvPr/>
                </p:nvSpPr>
                <p:spPr>
                  <a:xfrm rot="10800000">
                    <a:off x="10607135" y="5451908"/>
                    <a:ext cx="45719" cy="90402"/>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00" name="직각 삼각형 199">
                    <a:extLst>
                      <a:ext uri="{FF2B5EF4-FFF2-40B4-BE49-F238E27FC236}">
                        <a16:creationId xmlns:a16="http://schemas.microsoft.com/office/drawing/2014/main" id="{DE81EE7C-928E-A0A8-AA75-F3602FBCB380}"/>
                      </a:ext>
                    </a:extLst>
                  </p:cNvPr>
                  <p:cNvSpPr/>
                  <p:nvPr/>
                </p:nvSpPr>
                <p:spPr>
                  <a:xfrm rot="10800000" flipH="1">
                    <a:off x="10876263" y="5450452"/>
                    <a:ext cx="45719" cy="90402"/>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95" name="사각형: 둥근 모서리 194">
                  <a:extLst>
                    <a:ext uri="{FF2B5EF4-FFF2-40B4-BE49-F238E27FC236}">
                      <a16:creationId xmlns:a16="http://schemas.microsoft.com/office/drawing/2014/main" id="{CC274005-45B0-761A-AF34-D5C40163E0E6}"/>
                    </a:ext>
                  </a:extLst>
                </p:cNvPr>
                <p:cNvSpPr/>
                <p:nvPr/>
              </p:nvSpPr>
              <p:spPr>
                <a:xfrm flipH="1">
                  <a:off x="10908048" y="5317312"/>
                  <a:ext cx="68264" cy="24828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6" name="사각형: 둥근 모서리 195">
                  <a:extLst>
                    <a:ext uri="{FF2B5EF4-FFF2-40B4-BE49-F238E27FC236}">
                      <a16:creationId xmlns:a16="http://schemas.microsoft.com/office/drawing/2014/main" id="{CBCD6A31-3615-E341-1479-ACE18BECD2EE}"/>
                    </a:ext>
                  </a:extLst>
                </p:cNvPr>
                <p:cNvSpPr/>
                <p:nvPr/>
              </p:nvSpPr>
              <p:spPr>
                <a:xfrm flipH="1">
                  <a:off x="10557459" y="5361482"/>
                  <a:ext cx="68264" cy="19476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192" name="사각형: 잘린 위쪽 모서리 191">
                <a:extLst>
                  <a:ext uri="{FF2B5EF4-FFF2-40B4-BE49-F238E27FC236}">
                    <a16:creationId xmlns:a16="http://schemas.microsoft.com/office/drawing/2014/main" id="{3A8922CC-DB01-54B3-F4E2-05D849265C62}"/>
                  </a:ext>
                </a:extLst>
              </p:cNvPr>
              <p:cNvSpPr/>
              <p:nvPr/>
            </p:nvSpPr>
            <p:spPr>
              <a:xfrm rot="10800000">
                <a:off x="8822377" y="5550572"/>
                <a:ext cx="166124" cy="81615"/>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193" name="Freeform: Shape 45">
                <a:extLst>
                  <a:ext uri="{FF2B5EF4-FFF2-40B4-BE49-F238E27FC236}">
                    <a16:creationId xmlns:a16="http://schemas.microsoft.com/office/drawing/2014/main" id="{71C234E7-144A-C809-8370-918E2B2A512B}"/>
                  </a:ext>
                </a:extLst>
              </p:cNvPr>
              <p:cNvSpPr/>
              <p:nvPr/>
            </p:nvSpPr>
            <p:spPr>
              <a:xfrm>
                <a:off x="9020998" y="5616949"/>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08" name="TextBox 207">
              <a:extLst>
                <a:ext uri="{FF2B5EF4-FFF2-40B4-BE49-F238E27FC236}">
                  <a16:creationId xmlns:a16="http://schemas.microsoft.com/office/drawing/2014/main" id="{60B31EF9-9F68-458A-45D5-D453F190A352}"/>
                </a:ext>
              </a:extLst>
            </p:cNvPr>
            <p:cNvSpPr txBox="1"/>
            <p:nvPr/>
          </p:nvSpPr>
          <p:spPr>
            <a:xfrm>
              <a:off x="9496190" y="5806125"/>
              <a:ext cx="1383095" cy="277000"/>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Smart Airport</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sp>
          <p:nvSpPr>
            <p:cNvPr id="209" name="TextBox 208">
              <a:extLst>
                <a:ext uri="{FF2B5EF4-FFF2-40B4-BE49-F238E27FC236}">
                  <a16:creationId xmlns:a16="http://schemas.microsoft.com/office/drawing/2014/main" id="{4E4755B2-4D33-3D41-3783-5406EEF61B20}"/>
                </a:ext>
              </a:extLst>
            </p:cNvPr>
            <p:cNvSpPr txBox="1"/>
            <p:nvPr/>
          </p:nvSpPr>
          <p:spPr>
            <a:xfrm>
              <a:off x="9496190" y="6023159"/>
              <a:ext cx="1383095" cy="276999"/>
            </a:xfrm>
            <a:prstGeom prst="rect">
              <a:avLst/>
            </a:prstGeom>
            <a:noFill/>
          </p:spPr>
          <p:txBody>
            <a:bodyPr wrap="square" rtlCol="0">
              <a:spAutoFit/>
            </a:bodyPr>
            <a:lstStyle/>
            <a:p>
              <a:pPr algn="ctr"/>
              <a:r>
                <a:rPr lang="en-US" altLang="ko-KR" sz="1200" b="1" dirty="0">
                  <a:solidFill>
                    <a:prstClr val="black">
                      <a:lumMod val="75000"/>
                      <a:lumOff val="25000"/>
                    </a:prstClr>
                  </a:solidFill>
                  <a:latin typeface="Arial" panose="020B0604020202020204" pitchFamily="34" charset="0"/>
                  <a:ea typeface="Pretendard Light"/>
                  <a:cs typeface="Arial" panose="020B0604020202020204" pitchFamily="34" charset="0"/>
                </a:rPr>
                <a:t>SA-DaaS</a:t>
              </a:r>
              <a:endParaRPr lang="ko-KR" altLang="en-US" sz="1200" b="1" dirty="0">
                <a:solidFill>
                  <a:prstClr val="black">
                    <a:lumMod val="75000"/>
                    <a:lumOff val="25000"/>
                  </a:prstClr>
                </a:solidFill>
                <a:latin typeface="Arial" panose="020B0604020202020204" pitchFamily="34" charset="0"/>
                <a:ea typeface="Pretendard Light"/>
                <a:cs typeface="Arial" panose="020B0604020202020204" pitchFamily="34" charset="0"/>
              </a:endParaRPr>
            </a:p>
          </p:txBody>
        </p:sp>
        <p:grpSp>
          <p:nvGrpSpPr>
            <p:cNvPr id="210" name="그룹 209">
              <a:extLst>
                <a:ext uri="{FF2B5EF4-FFF2-40B4-BE49-F238E27FC236}">
                  <a16:creationId xmlns:a16="http://schemas.microsoft.com/office/drawing/2014/main" id="{4F071326-FC5C-5D5F-AFE7-70D91F0CC930}"/>
                </a:ext>
              </a:extLst>
            </p:cNvPr>
            <p:cNvGrpSpPr/>
            <p:nvPr/>
          </p:nvGrpSpPr>
          <p:grpSpPr>
            <a:xfrm>
              <a:off x="9923369" y="5278445"/>
              <a:ext cx="528728" cy="539070"/>
              <a:chOff x="10326134" y="5311581"/>
              <a:chExt cx="684815" cy="610258"/>
            </a:xfrm>
          </p:grpSpPr>
          <p:sp>
            <p:nvSpPr>
              <p:cNvPr id="211" name="Oval 14">
                <a:extLst>
                  <a:ext uri="{FF2B5EF4-FFF2-40B4-BE49-F238E27FC236}">
                    <a16:creationId xmlns:a16="http://schemas.microsoft.com/office/drawing/2014/main" id="{34DC006C-47A5-A5CF-990C-2B6E4D6A6B65}"/>
                  </a:ext>
                </a:extLst>
              </p:cNvPr>
              <p:cNvSpPr/>
              <p:nvPr/>
            </p:nvSpPr>
            <p:spPr>
              <a:xfrm>
                <a:off x="10326134" y="5311581"/>
                <a:ext cx="684815" cy="61025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212" name="그룹 211">
                <a:extLst>
                  <a:ext uri="{FF2B5EF4-FFF2-40B4-BE49-F238E27FC236}">
                    <a16:creationId xmlns:a16="http://schemas.microsoft.com/office/drawing/2014/main" id="{0F4B6181-1AFC-39FB-C6EE-E3ECEAD3F468}"/>
                  </a:ext>
                </a:extLst>
              </p:cNvPr>
              <p:cNvGrpSpPr/>
              <p:nvPr/>
            </p:nvGrpSpPr>
            <p:grpSpPr>
              <a:xfrm>
                <a:off x="10481408" y="5428905"/>
                <a:ext cx="435739" cy="403214"/>
                <a:chOff x="9541588" y="5314089"/>
                <a:chExt cx="776972" cy="845768"/>
              </a:xfrm>
              <a:solidFill>
                <a:srgbClr val="7F2EFF"/>
              </a:solidFill>
            </p:grpSpPr>
            <p:grpSp>
              <p:nvGrpSpPr>
                <p:cNvPr id="214" name="그룹 213">
                  <a:extLst>
                    <a:ext uri="{FF2B5EF4-FFF2-40B4-BE49-F238E27FC236}">
                      <a16:creationId xmlns:a16="http://schemas.microsoft.com/office/drawing/2014/main" id="{C097CB5D-FED2-A7E8-9D1D-2B931FCCC8B1}"/>
                    </a:ext>
                  </a:extLst>
                </p:cNvPr>
                <p:cNvGrpSpPr/>
                <p:nvPr/>
              </p:nvGrpSpPr>
              <p:grpSpPr>
                <a:xfrm>
                  <a:off x="9595563" y="5314089"/>
                  <a:ext cx="206714" cy="740176"/>
                  <a:chOff x="9595569" y="5314096"/>
                  <a:chExt cx="273303" cy="740177"/>
                </a:xfrm>
                <a:grpFill/>
              </p:grpSpPr>
              <p:sp>
                <p:nvSpPr>
                  <p:cNvPr id="225" name="사각형: 잘린 위쪽 모서리 224">
                    <a:extLst>
                      <a:ext uri="{FF2B5EF4-FFF2-40B4-BE49-F238E27FC236}">
                        <a16:creationId xmlns:a16="http://schemas.microsoft.com/office/drawing/2014/main" id="{2EA8DD39-13CF-D94C-F1A9-6B54AA7682CE}"/>
                      </a:ext>
                    </a:extLst>
                  </p:cNvPr>
                  <p:cNvSpPr/>
                  <p:nvPr/>
                </p:nvSpPr>
                <p:spPr>
                  <a:xfrm rot="10800000">
                    <a:off x="9595569" y="5454486"/>
                    <a:ext cx="273303" cy="127117"/>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6" name="사다리꼴 225">
                    <a:extLst>
                      <a:ext uri="{FF2B5EF4-FFF2-40B4-BE49-F238E27FC236}">
                        <a16:creationId xmlns:a16="http://schemas.microsoft.com/office/drawing/2014/main" id="{8848DEB3-52EF-F804-E21B-0BB9EEDEA8F3}"/>
                      </a:ext>
                    </a:extLst>
                  </p:cNvPr>
                  <p:cNvSpPr/>
                  <p:nvPr/>
                </p:nvSpPr>
                <p:spPr>
                  <a:xfrm rot="10800000">
                    <a:off x="9643437" y="5377596"/>
                    <a:ext cx="177566" cy="82968"/>
                  </a:xfrm>
                  <a:prstGeom prst="trapezoid">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cxnSp>
                <p:nvCxnSpPr>
                  <p:cNvPr id="227" name="직선 연결선 226">
                    <a:extLst>
                      <a:ext uri="{FF2B5EF4-FFF2-40B4-BE49-F238E27FC236}">
                        <a16:creationId xmlns:a16="http://schemas.microsoft.com/office/drawing/2014/main" id="{181296B6-3723-FDAB-D781-FDB5CCCD65CF}"/>
                      </a:ext>
                    </a:extLst>
                  </p:cNvPr>
                  <p:cNvCxnSpPr>
                    <a:cxnSpLocks/>
                  </p:cNvCxnSpPr>
                  <p:nvPr/>
                </p:nvCxnSpPr>
                <p:spPr>
                  <a:xfrm>
                    <a:off x="9730026" y="5314096"/>
                    <a:ext cx="0" cy="55826"/>
                  </a:xfrm>
                  <a:prstGeom prst="line">
                    <a:avLst/>
                  </a:prstGeom>
                  <a:ln/>
                </p:spPr>
                <p:style>
                  <a:lnRef idx="2">
                    <a:schemeClr val="accent1"/>
                  </a:lnRef>
                  <a:fillRef idx="1">
                    <a:schemeClr val="lt1"/>
                  </a:fillRef>
                  <a:effectRef idx="0">
                    <a:schemeClr val="accent1"/>
                  </a:effectRef>
                  <a:fontRef idx="minor">
                    <a:schemeClr val="dk1"/>
                  </a:fontRef>
                </p:style>
              </p:cxnSp>
              <p:sp>
                <p:nvSpPr>
                  <p:cNvPr id="228" name="직사각형 227">
                    <a:extLst>
                      <a:ext uri="{FF2B5EF4-FFF2-40B4-BE49-F238E27FC236}">
                        <a16:creationId xmlns:a16="http://schemas.microsoft.com/office/drawing/2014/main" id="{F476856B-6B8A-6FDF-929A-D083AEB0FF10}"/>
                      </a:ext>
                    </a:extLst>
                  </p:cNvPr>
                  <p:cNvSpPr/>
                  <p:nvPr/>
                </p:nvSpPr>
                <p:spPr>
                  <a:xfrm rot="5400000" flipH="1">
                    <a:off x="9558533" y="5680887"/>
                    <a:ext cx="353375" cy="17156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9" name="사각형: 잘린 위쪽 모서리 228">
                    <a:extLst>
                      <a:ext uri="{FF2B5EF4-FFF2-40B4-BE49-F238E27FC236}">
                        <a16:creationId xmlns:a16="http://schemas.microsoft.com/office/drawing/2014/main" id="{784FC41D-8689-9FA9-7360-9C9B6FEEBC31}"/>
                      </a:ext>
                    </a:extLst>
                  </p:cNvPr>
                  <p:cNvSpPr/>
                  <p:nvPr/>
                </p:nvSpPr>
                <p:spPr>
                  <a:xfrm>
                    <a:off x="9616158" y="5927156"/>
                    <a:ext cx="236833" cy="127117"/>
                  </a:xfrm>
                  <a:prstGeom prst="snip2Same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15" name="사각형: 둥근 모서리 214">
                  <a:extLst>
                    <a:ext uri="{FF2B5EF4-FFF2-40B4-BE49-F238E27FC236}">
                      <a16:creationId xmlns:a16="http://schemas.microsoft.com/office/drawing/2014/main" id="{4D4EC828-ECA1-6B0B-01F9-F51661D9B17B}"/>
                    </a:ext>
                  </a:extLst>
                </p:cNvPr>
                <p:cNvSpPr/>
                <p:nvPr/>
              </p:nvSpPr>
              <p:spPr>
                <a:xfrm>
                  <a:off x="9541588" y="6058411"/>
                  <a:ext cx="311336" cy="10144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6" name="사각형: 둥근 모서리 215">
                  <a:extLst>
                    <a:ext uri="{FF2B5EF4-FFF2-40B4-BE49-F238E27FC236}">
                      <a16:creationId xmlns:a16="http://schemas.microsoft.com/office/drawing/2014/main" id="{981366CE-7C10-39F2-F71F-A4A732FAC639}"/>
                    </a:ext>
                  </a:extLst>
                </p:cNvPr>
                <p:cNvSpPr/>
                <p:nvPr/>
              </p:nvSpPr>
              <p:spPr>
                <a:xfrm>
                  <a:off x="9584981" y="6076676"/>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7" name="사각형: 둥근 모서리 216">
                  <a:extLst>
                    <a:ext uri="{FF2B5EF4-FFF2-40B4-BE49-F238E27FC236}">
                      <a16:creationId xmlns:a16="http://schemas.microsoft.com/office/drawing/2014/main" id="{16D31DC7-3636-3963-75D0-EF560EAD5974}"/>
                    </a:ext>
                  </a:extLst>
                </p:cNvPr>
                <p:cNvSpPr/>
                <p:nvPr/>
              </p:nvSpPr>
              <p:spPr>
                <a:xfrm>
                  <a:off x="9667526" y="6077211"/>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8" name="사각형: 둥근 모서리 217">
                  <a:extLst>
                    <a:ext uri="{FF2B5EF4-FFF2-40B4-BE49-F238E27FC236}">
                      <a16:creationId xmlns:a16="http://schemas.microsoft.com/office/drawing/2014/main" id="{8E528F9F-F17D-645D-2BF3-7B0DECD1E024}"/>
                    </a:ext>
                  </a:extLst>
                </p:cNvPr>
                <p:cNvSpPr/>
                <p:nvPr/>
              </p:nvSpPr>
              <p:spPr>
                <a:xfrm>
                  <a:off x="9753244" y="6077207"/>
                  <a:ext cx="72079"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19" name="사각형: 둥근 모서리 218">
                  <a:extLst>
                    <a:ext uri="{FF2B5EF4-FFF2-40B4-BE49-F238E27FC236}">
                      <a16:creationId xmlns:a16="http://schemas.microsoft.com/office/drawing/2014/main" id="{0E6179C3-CF81-A3FB-860E-7F929BC24D99}"/>
                    </a:ext>
                  </a:extLst>
                </p:cNvPr>
                <p:cNvSpPr/>
                <p:nvPr/>
              </p:nvSpPr>
              <p:spPr>
                <a:xfrm>
                  <a:off x="9638803" y="5485342"/>
                  <a:ext cx="116908" cy="707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nvGrpSpPr>
                <p:cNvPr id="220" name="그룹 219">
                  <a:extLst>
                    <a:ext uri="{FF2B5EF4-FFF2-40B4-BE49-F238E27FC236}">
                      <a16:creationId xmlns:a16="http://schemas.microsoft.com/office/drawing/2014/main" id="{5B036B79-FB31-F3FA-7073-48CA24559602}"/>
                    </a:ext>
                  </a:extLst>
                </p:cNvPr>
                <p:cNvGrpSpPr/>
                <p:nvPr/>
              </p:nvGrpSpPr>
              <p:grpSpPr>
                <a:xfrm>
                  <a:off x="9811210" y="5709470"/>
                  <a:ext cx="507350" cy="238691"/>
                  <a:chOff x="9744483" y="6377574"/>
                  <a:chExt cx="507350" cy="238690"/>
                </a:xfrm>
                <a:grpFill/>
              </p:grpSpPr>
              <p:sp>
                <p:nvSpPr>
                  <p:cNvPr id="221" name="순서도: 수행의 시작/종료 220">
                    <a:extLst>
                      <a:ext uri="{FF2B5EF4-FFF2-40B4-BE49-F238E27FC236}">
                        <a16:creationId xmlns:a16="http://schemas.microsoft.com/office/drawing/2014/main" id="{3941DE44-62ED-5E7F-5470-F1B7756D8281}"/>
                      </a:ext>
                    </a:extLst>
                  </p:cNvPr>
                  <p:cNvSpPr/>
                  <p:nvPr/>
                </p:nvSpPr>
                <p:spPr>
                  <a:xfrm rot="20557663">
                    <a:off x="9763822" y="6440249"/>
                    <a:ext cx="488011" cy="7259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2" name="순서도: 수동 입력 221">
                    <a:extLst>
                      <a:ext uri="{FF2B5EF4-FFF2-40B4-BE49-F238E27FC236}">
                        <a16:creationId xmlns:a16="http://schemas.microsoft.com/office/drawing/2014/main" id="{277D46E8-CF98-21A6-9B46-55AC35BBDF4A}"/>
                      </a:ext>
                    </a:extLst>
                  </p:cNvPr>
                  <p:cNvSpPr/>
                  <p:nvPr/>
                </p:nvSpPr>
                <p:spPr>
                  <a:xfrm rot="19389811" flipH="1">
                    <a:off x="9744483" y="6451550"/>
                    <a:ext cx="54642"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3" name="순서도: 수동 입력 222">
                    <a:extLst>
                      <a:ext uri="{FF2B5EF4-FFF2-40B4-BE49-F238E27FC236}">
                        <a16:creationId xmlns:a16="http://schemas.microsoft.com/office/drawing/2014/main" id="{555960D0-CCB1-85E2-1361-9A1DFF69CC99}"/>
                      </a:ext>
                    </a:extLst>
                  </p:cNvPr>
                  <p:cNvSpPr/>
                  <p:nvPr/>
                </p:nvSpPr>
                <p:spPr>
                  <a:xfrm rot="13242223" flipH="1">
                    <a:off x="9801104" y="6377574"/>
                    <a:ext cx="229954"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sp>
                <p:nvSpPr>
                  <p:cNvPr id="224" name="순서도: 수동 입력 223">
                    <a:extLst>
                      <a:ext uri="{FF2B5EF4-FFF2-40B4-BE49-F238E27FC236}">
                        <a16:creationId xmlns:a16="http://schemas.microsoft.com/office/drawing/2014/main" id="{B56260B7-902D-1895-36BC-301B7B6E4920}"/>
                      </a:ext>
                    </a:extLst>
                  </p:cNvPr>
                  <p:cNvSpPr/>
                  <p:nvPr/>
                </p:nvSpPr>
                <p:spPr>
                  <a:xfrm rot="7550771" flipH="1">
                    <a:off x="9882730" y="6516752"/>
                    <a:ext cx="131817" cy="67207"/>
                  </a:xfrm>
                  <a:prstGeom prst="flowChartManualIn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grpSp>
          <p:sp>
            <p:nvSpPr>
              <p:cNvPr id="213" name="Freeform: Shape 45">
                <a:extLst>
                  <a:ext uri="{FF2B5EF4-FFF2-40B4-BE49-F238E27FC236}">
                    <a16:creationId xmlns:a16="http://schemas.microsoft.com/office/drawing/2014/main" id="{238F12F1-7944-DD1A-7565-8D99F9918696}"/>
                  </a:ext>
                </a:extLst>
              </p:cNvPr>
              <p:cNvSpPr/>
              <p:nvPr/>
            </p:nvSpPr>
            <p:spPr>
              <a:xfrm>
                <a:off x="10713040" y="5471201"/>
                <a:ext cx="169161" cy="11097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Pretendard Light"/>
                  <a:cs typeface="Arial" panose="020B0604020202020204" pitchFamily="34" charset="0"/>
                </a:endParaRPr>
              </a:p>
            </p:txBody>
          </p:sp>
        </p:grpSp>
        <p:sp>
          <p:nvSpPr>
            <p:cNvPr id="230" name="TextBox 229">
              <a:extLst>
                <a:ext uri="{FF2B5EF4-FFF2-40B4-BE49-F238E27FC236}">
                  <a16:creationId xmlns:a16="http://schemas.microsoft.com/office/drawing/2014/main" id="{7B20D981-9A99-B7BA-FF3E-65FE131EF179}"/>
                </a:ext>
              </a:extLst>
            </p:cNvPr>
            <p:cNvSpPr txBox="1"/>
            <p:nvPr/>
          </p:nvSpPr>
          <p:spPr>
            <a:xfrm>
              <a:off x="10876469" y="5224065"/>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1" name="TextBox 230">
              <a:extLst>
                <a:ext uri="{FF2B5EF4-FFF2-40B4-BE49-F238E27FC236}">
                  <a16:creationId xmlns:a16="http://schemas.microsoft.com/office/drawing/2014/main" id="{5A7F8602-B000-C70F-CC97-062887EBED73}"/>
                </a:ext>
              </a:extLst>
            </p:cNvPr>
            <p:cNvSpPr txBox="1"/>
            <p:nvPr/>
          </p:nvSpPr>
          <p:spPr>
            <a:xfrm>
              <a:off x="853147" y="5224065"/>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48" name="그룹 247">
              <a:extLst>
                <a:ext uri="{FF2B5EF4-FFF2-40B4-BE49-F238E27FC236}">
                  <a16:creationId xmlns:a16="http://schemas.microsoft.com/office/drawing/2014/main" id="{96C5B7DE-8E2A-F4C8-BDEB-6A2B0F39C797}"/>
                </a:ext>
              </a:extLst>
            </p:cNvPr>
            <p:cNvGrpSpPr/>
            <p:nvPr/>
          </p:nvGrpSpPr>
          <p:grpSpPr>
            <a:xfrm>
              <a:off x="345277" y="4825245"/>
              <a:ext cx="3193958" cy="378853"/>
              <a:chOff x="568418" y="-486987"/>
              <a:chExt cx="3193958" cy="378853"/>
            </a:xfrm>
          </p:grpSpPr>
          <p:sp>
            <p:nvSpPr>
              <p:cNvPr id="249" name="사각형: 둥근 모서리 248">
                <a:extLst>
                  <a:ext uri="{FF2B5EF4-FFF2-40B4-BE49-F238E27FC236}">
                    <a16:creationId xmlns:a16="http://schemas.microsoft.com/office/drawing/2014/main" id="{B3E22C39-E91F-8FB1-36C0-0B48FC354810}"/>
                  </a:ext>
                </a:extLst>
              </p:cNvPr>
              <p:cNvSpPr/>
              <p:nvPr/>
            </p:nvSpPr>
            <p:spPr>
              <a:xfrm>
                <a:off x="568418" y="-486987"/>
                <a:ext cx="319395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50" name="그림 249">
                <a:extLst>
                  <a:ext uri="{FF2B5EF4-FFF2-40B4-BE49-F238E27FC236}">
                    <a16:creationId xmlns:a16="http://schemas.microsoft.com/office/drawing/2014/main" id="{A592F53B-55E1-BA0F-6F6D-4DD69F6F51A0}"/>
                  </a:ext>
                </a:extLst>
              </p:cNvPr>
              <p:cNvPicPr>
                <a:picLocks noChangeAspect="1"/>
              </p:cNvPicPr>
              <p:nvPr/>
            </p:nvPicPr>
            <p:blipFill>
              <a:blip r:embed="rId4">
                <a:duotone>
                  <a:schemeClr val="accent1">
                    <a:shade val="45000"/>
                    <a:satMod val="135000"/>
                  </a:schemeClr>
                  <a:prstClr val="white"/>
                </a:duotone>
              </a:blip>
              <a:stretch>
                <a:fillRect/>
              </a:stretch>
            </p:blipFill>
            <p:spPr>
              <a:xfrm>
                <a:off x="648543" y="-416836"/>
                <a:ext cx="238550" cy="238550"/>
              </a:xfrm>
              <a:prstGeom prst="roundRect">
                <a:avLst>
                  <a:gd name="adj" fmla="val 17162"/>
                </a:avLst>
              </a:prstGeom>
              <a:noFill/>
              <a:ln>
                <a:noFill/>
              </a:ln>
            </p:spPr>
          </p:pic>
          <p:sp>
            <p:nvSpPr>
              <p:cNvPr id="251" name="TextBox 39">
                <a:extLst>
                  <a:ext uri="{FF2B5EF4-FFF2-40B4-BE49-F238E27FC236}">
                    <a16:creationId xmlns:a16="http://schemas.microsoft.com/office/drawing/2014/main" id="{7466F2D2-D0CE-E278-39C2-10FD13EA20A2}"/>
                  </a:ext>
                </a:extLst>
              </p:cNvPr>
              <p:cNvSpPr txBox="1"/>
              <p:nvPr/>
            </p:nvSpPr>
            <p:spPr>
              <a:xfrm>
                <a:off x="871024" y="-443755"/>
                <a:ext cx="289135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Target solution in various industry</a:t>
                </a:r>
              </a:p>
            </p:txBody>
          </p:sp>
        </p:grpSp>
      </p:grpSp>
      <p:grpSp>
        <p:nvGrpSpPr>
          <p:cNvPr id="302" name="그룹 301">
            <a:extLst>
              <a:ext uri="{FF2B5EF4-FFF2-40B4-BE49-F238E27FC236}">
                <a16:creationId xmlns:a16="http://schemas.microsoft.com/office/drawing/2014/main" id="{450EDD15-327F-7303-77CF-09E0D9C4C139}"/>
              </a:ext>
            </a:extLst>
          </p:cNvPr>
          <p:cNvGrpSpPr/>
          <p:nvPr/>
        </p:nvGrpSpPr>
        <p:grpSpPr>
          <a:xfrm>
            <a:off x="218513" y="1212481"/>
            <a:ext cx="11973485" cy="3476186"/>
            <a:chOff x="218513" y="1183906"/>
            <a:chExt cx="11973485" cy="3476186"/>
          </a:xfrm>
        </p:grpSpPr>
        <p:sp>
          <p:nvSpPr>
            <p:cNvPr id="4" name="자유형: 도형 3">
              <a:extLst>
                <a:ext uri="{FF2B5EF4-FFF2-40B4-BE49-F238E27FC236}">
                  <a16:creationId xmlns:a16="http://schemas.microsoft.com/office/drawing/2014/main" id="{8E87EA87-C4FD-3873-D0B1-1177E7471B29}"/>
                </a:ext>
              </a:extLst>
            </p:cNvPr>
            <p:cNvSpPr>
              <a:spLocks noChangeAspect="1"/>
            </p:cNvSpPr>
            <p:nvPr/>
          </p:nvSpPr>
          <p:spPr>
            <a:xfrm>
              <a:off x="11055551" y="1356965"/>
              <a:ext cx="1136447" cy="3130068"/>
            </a:xfrm>
            <a:custGeom>
              <a:avLst/>
              <a:gdLst>
                <a:gd name="connsiteX0" fmla="*/ 1347628 w 1347628"/>
                <a:gd name="connsiteY0" fmla="*/ 0 h 3840345"/>
                <a:gd name="connsiteX1" fmla="*/ 1347628 w 1347628"/>
                <a:gd name="connsiteY1" fmla="*/ 3840345 h 3840345"/>
                <a:gd name="connsiteX2" fmla="*/ 1270913 w 1347628"/>
                <a:gd name="connsiteY2" fmla="*/ 3826035 h 3840345"/>
                <a:gd name="connsiteX3" fmla="*/ 0 w 1347628"/>
                <a:gd name="connsiteY3" fmla="*/ 1920172 h 3840345"/>
                <a:gd name="connsiteX4" fmla="*/ 1270913 w 1347628"/>
                <a:gd name="connsiteY4" fmla="*/ 14310 h 384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628" h="3840345">
                  <a:moveTo>
                    <a:pt x="1347628" y="0"/>
                  </a:moveTo>
                  <a:lnTo>
                    <a:pt x="1347628" y="3840345"/>
                  </a:lnTo>
                  <a:lnTo>
                    <a:pt x="1270913" y="3826035"/>
                  </a:lnTo>
                  <a:cubicBezTo>
                    <a:pt x="545604" y="3644635"/>
                    <a:pt x="0" y="2860278"/>
                    <a:pt x="0" y="1920172"/>
                  </a:cubicBezTo>
                  <a:cubicBezTo>
                    <a:pt x="0" y="980066"/>
                    <a:pt x="545604" y="195710"/>
                    <a:pt x="1270913" y="14310"/>
                  </a:cubicBezTo>
                  <a:close/>
                </a:path>
              </a:pathLst>
            </a:custGeom>
            <a:solidFill>
              <a:srgbClr val="0257B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FFFF00"/>
                  </a:solidFill>
                  <a:effectLst/>
                  <a:uLnTx/>
                  <a:uFillTx/>
                  <a:latin typeface="Arial" panose="020B0604020202020204" pitchFamily="34" charset="0"/>
                  <a:ea typeface="Pretendard" panose="02000503000000020004" pitchFamily="2" charset="-127"/>
                  <a:cs typeface="Arial" panose="020B0604020202020204" pitchFamily="34" charset="0"/>
                </a:rPr>
                <a:t>AI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FFFF00"/>
                  </a:solidFill>
                  <a:effectLst/>
                  <a:uLnTx/>
                  <a:uFillTx/>
                  <a:latin typeface="Arial" panose="020B0604020202020204" pitchFamily="34" charset="0"/>
                  <a:ea typeface="Pretendard" panose="02000503000000020004" pitchFamily="2" charset="-127"/>
                  <a:cs typeface="Arial" panose="020B0604020202020204" pitchFamily="34" charset="0"/>
                </a:rPr>
                <a:t>Model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HW </a:t>
              </a:r>
              <a:r>
                <a:rPr lang="en-US" altLang="ko-KR" sz="1000" b="1" kern="0" dirty="0">
                  <a:solidFill>
                    <a:srgbClr val="FFFFFF"/>
                  </a:solidFill>
                  <a:latin typeface="Arial" panose="020B0604020202020204" pitchFamily="34" charset="0"/>
                  <a:ea typeface="Pretendard" panose="02000503000000020004" pitchFamily="2" charset="-127"/>
                  <a:cs typeface="Arial" panose="020B0604020202020204" pitchFamily="34" charset="0"/>
                </a:rPr>
                <a:t>/ </a:t>
              </a:r>
              <a:r>
                <a:rPr kumimoji="0" lang="en-US" altLang="ko-KR" sz="100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rPr>
                <a:t>SW</a:t>
              </a:r>
              <a:endParaRPr kumimoji="0" lang="en-US" altLang="ko-KR" sz="1050" b="1" i="0" u="none" strike="noStrike" kern="0" cap="none" spc="0" normalizeH="0" baseline="0" noProof="0" dirty="0">
                <a:ln>
                  <a:noFill/>
                </a:ln>
                <a:solidFill>
                  <a:srgbClr val="FFFFFF"/>
                </a:solidFill>
                <a:effectLst/>
                <a:uLnTx/>
                <a:uFillTx/>
                <a:latin typeface="Arial" panose="020B0604020202020204" pitchFamily="34" charset="0"/>
                <a:ea typeface="Pretendard" panose="02000503000000020004" pitchFamily="2" charset="-127"/>
                <a:cs typeface="Arial" panose="020B0604020202020204" pitchFamily="34" charset="0"/>
              </a:endParaRPr>
            </a:p>
          </p:txBody>
        </p:sp>
        <p:sp>
          <p:nvSpPr>
            <p:cNvPr id="5" name="사각형: 둥근 모서리 4">
              <a:extLst>
                <a:ext uri="{FF2B5EF4-FFF2-40B4-BE49-F238E27FC236}">
                  <a16:creationId xmlns:a16="http://schemas.microsoft.com/office/drawing/2014/main" id="{3E9F7E47-5940-CF06-2436-1B4E8500C492}"/>
                </a:ext>
              </a:extLst>
            </p:cNvPr>
            <p:cNvSpPr/>
            <p:nvPr/>
          </p:nvSpPr>
          <p:spPr>
            <a:xfrm>
              <a:off x="218513" y="1183906"/>
              <a:ext cx="10543220" cy="3476186"/>
            </a:xfrm>
            <a:prstGeom prst="roundRect">
              <a:avLst>
                <a:gd name="adj" fmla="val 3988"/>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 name="Picture 7" descr="C:\Users\Administrator\Desktop\02.PNG">
              <a:extLst>
                <a:ext uri="{FF2B5EF4-FFF2-40B4-BE49-F238E27FC236}">
                  <a16:creationId xmlns:a16="http://schemas.microsoft.com/office/drawing/2014/main" id="{F9617AAB-207C-ED00-0E44-DCDE01344DEE}"/>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18513" y="2752392"/>
              <a:ext cx="10550615" cy="19076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 name="Google Shape;1607;p163">
              <a:extLst>
                <a:ext uri="{FF2B5EF4-FFF2-40B4-BE49-F238E27FC236}">
                  <a16:creationId xmlns:a16="http://schemas.microsoft.com/office/drawing/2014/main" id="{BA3DCDC2-E1C0-1387-782A-B8538B1A8BF7}"/>
                </a:ext>
              </a:extLst>
            </p:cNvPr>
            <p:cNvSpPr/>
            <p:nvPr/>
          </p:nvSpPr>
          <p:spPr>
            <a:xfrm>
              <a:off x="345277" y="1759813"/>
              <a:ext cx="1785048" cy="2344865"/>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10" name="TextBox 9">
              <a:extLst>
                <a:ext uri="{FF2B5EF4-FFF2-40B4-BE49-F238E27FC236}">
                  <a16:creationId xmlns:a16="http://schemas.microsoft.com/office/drawing/2014/main" id="{7B4BBAF2-A0C2-B275-EDB2-6A09D3D9DD6A}"/>
                </a:ext>
              </a:extLst>
            </p:cNvPr>
            <p:cNvSpPr txBox="1"/>
            <p:nvPr/>
          </p:nvSpPr>
          <p:spPr>
            <a:xfrm>
              <a:off x="345277" y="1730558"/>
              <a:ext cx="1785048" cy="268471"/>
            </a:xfrm>
            <a:prstGeom prst="rect">
              <a:avLst/>
            </a:prstGeom>
            <a:solidFill>
              <a:srgbClr val="0257B1"/>
            </a:solidFill>
          </p:spPr>
          <p:txBody>
            <a:bodyPr wrap="square" tIns="0" anchor="t">
              <a:spAutoFit/>
            </a:bodyPr>
            <a:lstStyle/>
            <a:p>
              <a:pPr algn="ctr">
                <a:lnSpc>
                  <a:spcPct val="150000"/>
                </a:lnSpc>
              </a:pPr>
              <a:r>
                <a:rPr kumimoji="1" lang="en-US" altLang="ko-KR" sz="1100" b="1" dirty="0">
                  <a:solidFill>
                    <a:srgbClr val="FFFFFF"/>
                  </a:solidFill>
                  <a:latin typeface="Arial" panose="020B0604020202020204" pitchFamily="34" charset="0"/>
                  <a:ea typeface="Noto Sans KR" panose="020B0500000000000000" pitchFamily="34" charset="-127"/>
                  <a:cs typeface="Arial" panose="020B0604020202020204" pitchFamily="34" charset="0"/>
                </a:rPr>
                <a:t>① Data Collection</a:t>
              </a:r>
            </a:p>
          </p:txBody>
        </p:sp>
        <p:sp>
          <p:nvSpPr>
            <p:cNvPr id="11" name="TextBox 10">
              <a:extLst>
                <a:ext uri="{FF2B5EF4-FFF2-40B4-BE49-F238E27FC236}">
                  <a16:creationId xmlns:a16="http://schemas.microsoft.com/office/drawing/2014/main" id="{46D0DD00-B5D4-8E9D-5265-8B2DE41A7607}"/>
                </a:ext>
              </a:extLst>
            </p:cNvPr>
            <p:cNvSpPr txBox="1"/>
            <p:nvPr/>
          </p:nvSpPr>
          <p:spPr>
            <a:xfrm>
              <a:off x="407043" y="2064544"/>
              <a:ext cx="1661515" cy="646331"/>
            </a:xfrm>
            <a:prstGeom prst="rect">
              <a:avLst/>
            </a:prstGeom>
            <a:noFill/>
          </p:spPr>
          <p:txBody>
            <a:bodyPr wrap="square">
              <a:spAutoFit/>
            </a:bodyPr>
            <a:lstStyle/>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Scenario</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ODD</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Schedule</a:t>
              </a:r>
            </a:p>
            <a:p>
              <a:pPr marL="85725" indent="-85725">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a:t>
              </a:r>
            </a:p>
          </p:txBody>
        </p:sp>
        <p:sp>
          <p:nvSpPr>
            <p:cNvPr id="13" name="TextBox 12">
              <a:extLst>
                <a:ext uri="{FF2B5EF4-FFF2-40B4-BE49-F238E27FC236}">
                  <a16:creationId xmlns:a16="http://schemas.microsoft.com/office/drawing/2014/main" id="{B376BC04-800C-EA22-D580-F0852AA164F2}"/>
                </a:ext>
              </a:extLst>
            </p:cNvPr>
            <p:cNvSpPr txBox="1"/>
            <p:nvPr/>
          </p:nvSpPr>
          <p:spPr>
            <a:xfrm>
              <a:off x="368245" y="2980034"/>
              <a:ext cx="1762080" cy="215444"/>
            </a:xfrm>
            <a:prstGeom prst="rect">
              <a:avLst/>
            </a:prstGeom>
            <a:noFill/>
          </p:spPr>
          <p:txBody>
            <a:bodyPr wrap="square" rtlCol="0">
              <a:spAutoFit/>
            </a:bodyPr>
            <a:lstStyle/>
            <a:p>
              <a:pPr algn="ctr"/>
              <a:r>
                <a:rPr lang="en-US" altLang="ko-KR"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PC based (heavy)</a:t>
              </a:r>
              <a:endParaRPr lang="ko-KR" altLang="en-US"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sp>
          <p:nvSpPr>
            <p:cNvPr id="14" name="TextBox 13">
              <a:extLst>
                <a:ext uri="{FF2B5EF4-FFF2-40B4-BE49-F238E27FC236}">
                  <a16:creationId xmlns:a16="http://schemas.microsoft.com/office/drawing/2014/main" id="{CF758D6F-5487-973C-251F-EA5BEEC7DC0B}"/>
                </a:ext>
              </a:extLst>
            </p:cNvPr>
            <p:cNvSpPr txBox="1"/>
            <p:nvPr/>
          </p:nvSpPr>
          <p:spPr>
            <a:xfrm>
              <a:off x="345277" y="3488002"/>
              <a:ext cx="1785048" cy="215444"/>
            </a:xfrm>
            <a:prstGeom prst="rect">
              <a:avLst/>
            </a:prstGeom>
            <a:noFill/>
          </p:spPr>
          <p:txBody>
            <a:bodyPr wrap="square" rtlCol="0">
              <a:spAutoFit/>
            </a:bodyPr>
            <a:lstStyle/>
            <a:p>
              <a:pPr algn="ctr"/>
              <a:r>
                <a:rPr lang="en-US" altLang="ko-KR"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IoT edge device (light)</a:t>
              </a:r>
              <a:endParaRPr lang="ko-KR" altLang="en-US" sz="800" u="sng"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grpSp>
          <p:nvGrpSpPr>
            <p:cNvPr id="15" name="그룹 14">
              <a:extLst>
                <a:ext uri="{FF2B5EF4-FFF2-40B4-BE49-F238E27FC236}">
                  <a16:creationId xmlns:a16="http://schemas.microsoft.com/office/drawing/2014/main" id="{9A3648AD-5D17-B60D-C3F2-1787EF6B0443}"/>
                </a:ext>
              </a:extLst>
            </p:cNvPr>
            <p:cNvGrpSpPr/>
            <p:nvPr/>
          </p:nvGrpSpPr>
          <p:grpSpPr>
            <a:xfrm>
              <a:off x="807332" y="3196180"/>
              <a:ext cx="777444" cy="256880"/>
              <a:chOff x="687701" y="3682057"/>
              <a:chExt cx="1077112" cy="485305"/>
            </a:xfrm>
          </p:grpSpPr>
          <p:pic>
            <p:nvPicPr>
              <p:cNvPr id="16" name="그림 15">
                <a:extLst>
                  <a:ext uri="{FF2B5EF4-FFF2-40B4-BE49-F238E27FC236}">
                    <a16:creationId xmlns:a16="http://schemas.microsoft.com/office/drawing/2014/main" id="{8793B0AA-BFDF-736D-58F4-43D745A23A5F}"/>
                  </a:ext>
                </a:extLst>
              </p:cNvPr>
              <p:cNvPicPr>
                <a:picLocks noChangeAspect="1"/>
              </p:cNvPicPr>
              <p:nvPr/>
            </p:nvPicPr>
            <p:blipFill>
              <a:blip r:embed="rId5">
                <a:duotone>
                  <a:srgbClr val="EEECE1">
                    <a:shade val="45000"/>
                    <a:satMod val="135000"/>
                  </a:srgbClr>
                  <a:prstClr val="white"/>
                </a:duotone>
              </a:blip>
              <a:stretch>
                <a:fillRect/>
              </a:stretch>
            </p:blipFill>
            <p:spPr>
              <a:xfrm>
                <a:off x="905806" y="3682057"/>
                <a:ext cx="309206" cy="309206"/>
              </a:xfrm>
              <a:prstGeom prst="rect">
                <a:avLst/>
              </a:prstGeom>
              <a:noFill/>
            </p:spPr>
          </p:pic>
          <p:pic>
            <p:nvPicPr>
              <p:cNvPr id="17" name="그림 16">
                <a:extLst>
                  <a:ext uri="{FF2B5EF4-FFF2-40B4-BE49-F238E27FC236}">
                    <a16:creationId xmlns:a16="http://schemas.microsoft.com/office/drawing/2014/main" id="{A772AEE6-F62D-EFBE-1FBA-DE9ABB9AC68D}"/>
                  </a:ext>
                </a:extLst>
              </p:cNvPr>
              <p:cNvPicPr>
                <a:picLocks noChangeAspect="1"/>
              </p:cNvPicPr>
              <p:nvPr/>
            </p:nvPicPr>
            <p:blipFill>
              <a:blip r:embed="rId5">
                <a:duotone>
                  <a:srgbClr val="EEECE1">
                    <a:shade val="45000"/>
                    <a:satMod val="135000"/>
                  </a:srgbClr>
                  <a:prstClr val="white"/>
                </a:duotone>
              </a:blip>
              <a:stretch>
                <a:fillRect/>
              </a:stretch>
            </p:blipFill>
            <p:spPr>
              <a:xfrm>
                <a:off x="1239427" y="3682057"/>
                <a:ext cx="309206" cy="309206"/>
              </a:xfrm>
              <a:prstGeom prst="rect">
                <a:avLst/>
              </a:prstGeom>
              <a:noFill/>
            </p:spPr>
          </p:pic>
          <p:pic>
            <p:nvPicPr>
              <p:cNvPr id="18" name="그림 17">
                <a:extLst>
                  <a:ext uri="{FF2B5EF4-FFF2-40B4-BE49-F238E27FC236}">
                    <a16:creationId xmlns:a16="http://schemas.microsoft.com/office/drawing/2014/main" id="{E640AC8F-5BDF-CA76-7AA6-2E29F25CE8B6}"/>
                  </a:ext>
                </a:extLst>
              </p:cNvPr>
              <p:cNvPicPr>
                <a:picLocks noChangeAspect="1"/>
              </p:cNvPicPr>
              <p:nvPr/>
            </p:nvPicPr>
            <p:blipFill>
              <a:blip r:embed="rId5">
                <a:duotone>
                  <a:srgbClr val="4F81BD">
                    <a:shade val="45000"/>
                    <a:satMod val="135000"/>
                  </a:srgbClr>
                  <a:prstClr val="white"/>
                </a:duotone>
              </a:blip>
              <a:stretch>
                <a:fillRect/>
              </a:stretch>
            </p:blipFill>
            <p:spPr>
              <a:xfrm>
                <a:off x="687701" y="3839133"/>
                <a:ext cx="328229" cy="328229"/>
              </a:xfrm>
              <a:prstGeom prst="rect">
                <a:avLst/>
              </a:prstGeom>
              <a:noFill/>
            </p:spPr>
          </p:pic>
          <p:pic>
            <p:nvPicPr>
              <p:cNvPr id="19" name="그림 18">
                <a:extLst>
                  <a:ext uri="{FF2B5EF4-FFF2-40B4-BE49-F238E27FC236}">
                    <a16:creationId xmlns:a16="http://schemas.microsoft.com/office/drawing/2014/main" id="{15221F56-C579-AFDF-37F2-63CBC007C191}"/>
                  </a:ext>
                </a:extLst>
              </p:cNvPr>
              <p:cNvPicPr>
                <a:picLocks noChangeAspect="1"/>
              </p:cNvPicPr>
              <p:nvPr/>
            </p:nvPicPr>
            <p:blipFill>
              <a:blip r:embed="rId5">
                <a:duotone>
                  <a:srgbClr val="4F81BD">
                    <a:shade val="45000"/>
                    <a:satMod val="135000"/>
                  </a:srgbClr>
                  <a:prstClr val="white"/>
                </a:duotone>
              </a:blip>
              <a:stretch>
                <a:fillRect/>
              </a:stretch>
            </p:blipFill>
            <p:spPr>
              <a:xfrm>
                <a:off x="1062143" y="3839133"/>
                <a:ext cx="328229" cy="328229"/>
              </a:xfrm>
              <a:prstGeom prst="rect">
                <a:avLst/>
              </a:prstGeom>
              <a:noFill/>
            </p:spPr>
          </p:pic>
          <p:pic>
            <p:nvPicPr>
              <p:cNvPr id="20" name="그림 19">
                <a:extLst>
                  <a:ext uri="{FF2B5EF4-FFF2-40B4-BE49-F238E27FC236}">
                    <a16:creationId xmlns:a16="http://schemas.microsoft.com/office/drawing/2014/main" id="{072FAE3C-A117-4319-EEAC-D1FAAB48C56F}"/>
                  </a:ext>
                </a:extLst>
              </p:cNvPr>
              <p:cNvPicPr>
                <a:picLocks noChangeAspect="1"/>
              </p:cNvPicPr>
              <p:nvPr/>
            </p:nvPicPr>
            <p:blipFill>
              <a:blip r:embed="rId5">
                <a:duotone>
                  <a:srgbClr val="4F81BD">
                    <a:shade val="45000"/>
                    <a:satMod val="135000"/>
                  </a:srgbClr>
                  <a:prstClr val="white"/>
                </a:duotone>
              </a:blip>
              <a:stretch>
                <a:fillRect/>
              </a:stretch>
            </p:blipFill>
            <p:spPr>
              <a:xfrm>
                <a:off x="1436584" y="3839133"/>
                <a:ext cx="328229" cy="328229"/>
              </a:xfrm>
              <a:prstGeom prst="rect">
                <a:avLst/>
              </a:prstGeom>
              <a:noFill/>
            </p:spPr>
          </p:pic>
        </p:grpSp>
        <p:grpSp>
          <p:nvGrpSpPr>
            <p:cNvPr id="21" name="그룹 20">
              <a:extLst>
                <a:ext uri="{FF2B5EF4-FFF2-40B4-BE49-F238E27FC236}">
                  <a16:creationId xmlns:a16="http://schemas.microsoft.com/office/drawing/2014/main" id="{26F9B5EF-C710-0D6A-4235-4C8D123AE9EA}"/>
                </a:ext>
              </a:extLst>
            </p:cNvPr>
            <p:cNvGrpSpPr/>
            <p:nvPr/>
          </p:nvGrpSpPr>
          <p:grpSpPr>
            <a:xfrm>
              <a:off x="715280" y="3697904"/>
              <a:ext cx="980560" cy="163668"/>
              <a:chOff x="2111994" y="3879198"/>
              <a:chExt cx="1168601" cy="256880"/>
            </a:xfrm>
          </p:grpSpPr>
          <p:pic>
            <p:nvPicPr>
              <p:cNvPr id="22" name="그림 21">
                <a:extLst>
                  <a:ext uri="{FF2B5EF4-FFF2-40B4-BE49-F238E27FC236}">
                    <a16:creationId xmlns:a16="http://schemas.microsoft.com/office/drawing/2014/main" id="{3C5843A3-46D0-C5A5-A24D-F620D2F88C9C}"/>
                  </a:ext>
                </a:extLst>
              </p:cNvPr>
              <p:cNvPicPr>
                <a:picLocks noChangeAspect="1"/>
              </p:cNvPicPr>
              <p:nvPr/>
            </p:nvPicPr>
            <p:blipFill rotWithShape="1">
              <a:blip r:embed="rId6">
                <a:duotone>
                  <a:srgbClr val="4F81BD">
                    <a:shade val="45000"/>
                    <a:satMod val="135000"/>
                  </a:srgbClr>
                  <a:prstClr val="white"/>
                </a:duotone>
              </a:blip>
              <a:srcRect l="22064" t="30810" r="21784" b="31901"/>
              <a:stretch/>
            </p:blipFill>
            <p:spPr>
              <a:xfrm>
                <a:off x="2111994" y="3879198"/>
                <a:ext cx="386832" cy="256880"/>
              </a:xfrm>
              <a:prstGeom prst="rect">
                <a:avLst/>
              </a:prstGeom>
              <a:noFill/>
            </p:spPr>
          </p:pic>
          <p:pic>
            <p:nvPicPr>
              <p:cNvPr id="23" name="그림 22">
                <a:extLst>
                  <a:ext uri="{FF2B5EF4-FFF2-40B4-BE49-F238E27FC236}">
                    <a16:creationId xmlns:a16="http://schemas.microsoft.com/office/drawing/2014/main" id="{962ADDA6-EAB0-28F2-EADF-AA61817C517A}"/>
                  </a:ext>
                </a:extLst>
              </p:cNvPr>
              <p:cNvPicPr>
                <a:picLocks noChangeAspect="1"/>
              </p:cNvPicPr>
              <p:nvPr/>
            </p:nvPicPr>
            <p:blipFill rotWithShape="1">
              <a:blip r:embed="rId7">
                <a:duotone>
                  <a:srgbClr val="4F81BD">
                    <a:shade val="45000"/>
                    <a:satMod val="135000"/>
                  </a:srgbClr>
                  <a:prstClr val="white"/>
                </a:duotone>
              </a:blip>
              <a:srcRect l="22064" t="30810" r="21784" b="31901"/>
              <a:stretch/>
            </p:blipFill>
            <p:spPr>
              <a:xfrm>
                <a:off x="2502879" y="3879198"/>
                <a:ext cx="386832" cy="256880"/>
              </a:xfrm>
              <a:prstGeom prst="rect">
                <a:avLst/>
              </a:prstGeom>
              <a:noFill/>
            </p:spPr>
          </p:pic>
          <p:pic>
            <p:nvPicPr>
              <p:cNvPr id="24" name="그림 23">
                <a:extLst>
                  <a:ext uri="{FF2B5EF4-FFF2-40B4-BE49-F238E27FC236}">
                    <a16:creationId xmlns:a16="http://schemas.microsoft.com/office/drawing/2014/main" id="{01B8DC41-BAA2-8D70-A4B4-BC1346912465}"/>
                  </a:ext>
                </a:extLst>
              </p:cNvPr>
              <p:cNvPicPr>
                <a:picLocks noChangeAspect="1"/>
              </p:cNvPicPr>
              <p:nvPr/>
            </p:nvPicPr>
            <p:blipFill rotWithShape="1">
              <a:blip r:embed="rId6">
                <a:duotone>
                  <a:srgbClr val="4F81BD">
                    <a:shade val="45000"/>
                    <a:satMod val="135000"/>
                  </a:srgbClr>
                  <a:prstClr val="white"/>
                </a:duotone>
              </a:blip>
              <a:srcRect l="22064" t="30810" r="21784" b="31901"/>
              <a:stretch/>
            </p:blipFill>
            <p:spPr>
              <a:xfrm>
                <a:off x="2893763" y="3879198"/>
                <a:ext cx="386832" cy="256880"/>
              </a:xfrm>
              <a:prstGeom prst="rect">
                <a:avLst/>
              </a:prstGeom>
              <a:noFill/>
            </p:spPr>
          </p:pic>
        </p:grpSp>
        <p:sp>
          <p:nvSpPr>
            <p:cNvPr id="25" name="TextBox 24">
              <a:extLst>
                <a:ext uri="{FF2B5EF4-FFF2-40B4-BE49-F238E27FC236}">
                  <a16:creationId xmlns:a16="http://schemas.microsoft.com/office/drawing/2014/main" id="{1BDA1BA6-540C-1DB8-4CCA-D8540F6BA321}"/>
                </a:ext>
              </a:extLst>
            </p:cNvPr>
            <p:cNvSpPr txBox="1"/>
            <p:nvPr/>
          </p:nvSpPr>
          <p:spPr>
            <a:xfrm>
              <a:off x="345277" y="3889126"/>
              <a:ext cx="1785048" cy="215444"/>
            </a:xfrm>
            <a:prstGeom prst="rect">
              <a:avLst/>
            </a:prstGeom>
            <a:noFill/>
          </p:spPr>
          <p:txBody>
            <a:bodyPr wrap="square" rtlCol="0">
              <a:spAutoFit/>
            </a:bodyPr>
            <a:lstStyle/>
            <a:p>
              <a:pPr algn="ctr"/>
              <a:r>
                <a:rPr lang="en-US" altLang="ko-KR" sz="750"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rPr>
                <a:t>(IoT Wireless N/W + AI chip)</a:t>
              </a:r>
              <a:endParaRPr lang="ko-KR" altLang="en-US" sz="750" dirty="0">
                <a:solidFill>
                  <a:prstClr val="black">
                    <a:lumMod val="75000"/>
                    <a:lumOff val="25000"/>
                  </a:prstClr>
                </a:solidFill>
                <a:latin typeface="Arial" panose="020B0604020202020204" pitchFamily="34" charset="0"/>
                <a:ea typeface="Noto Sans KR" panose="020B0500000000000000" pitchFamily="34" charset="-127"/>
                <a:cs typeface="Arial" panose="020B0604020202020204" pitchFamily="34" charset="0"/>
              </a:endParaRPr>
            </a:p>
          </p:txBody>
        </p:sp>
        <p:sp>
          <p:nvSpPr>
            <p:cNvPr id="26" name="직사각형 25">
              <a:extLst>
                <a:ext uri="{FF2B5EF4-FFF2-40B4-BE49-F238E27FC236}">
                  <a16:creationId xmlns:a16="http://schemas.microsoft.com/office/drawing/2014/main" id="{519EAA51-8526-5BE2-4A14-9743D90ECEA2}"/>
                </a:ext>
              </a:extLst>
            </p:cNvPr>
            <p:cNvSpPr>
              <a:spLocks noChangeArrowheads="1"/>
            </p:cNvSpPr>
            <p:nvPr>
              <p:custDataLst>
                <p:tags r:id="rId1"/>
              </p:custDataLst>
            </p:nvPr>
          </p:nvSpPr>
          <p:spPr bwMode="auto">
            <a:xfrm>
              <a:off x="1187936" y="2075105"/>
              <a:ext cx="900020" cy="631123"/>
            </a:xfrm>
            <a:prstGeom prst="rect">
              <a:avLst/>
            </a:prstGeom>
            <a:solidFill>
              <a:srgbClr val="FFFFFF"/>
            </a:solidFill>
            <a:ln w="9525" cap="flat" cmpd="sng" algn="ctr">
              <a:solidFill>
                <a:srgbClr val="0257B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50639" tIns="50639" rIns="50639" bIns="50639" numCol="1" spcCol="0" rtlCol="0" fromWordArt="0" anchor="b" anchorCtr="0" forceAA="0" compatLnSpc="1">
              <a:prstTxWarp prst="textNoShape">
                <a:avLst/>
              </a:prstTxWarp>
              <a:noAutofit/>
            </a:bodyPr>
            <a:lstStyle/>
            <a:p>
              <a:pPr marL="0" marR="0" lvl="0" indent="0" algn="ctr" defTabSz="685800" eaLnBrk="1" fontAlgn="auto" latinLnBrk="0" hangingPunct="1">
                <a:lnSpc>
                  <a:spcPct val="110000"/>
                </a:lnSpc>
                <a:spcBef>
                  <a:spcPts val="0"/>
                </a:spcBef>
                <a:spcAft>
                  <a:spcPts val="0"/>
                </a:spcAft>
                <a:buClrTx/>
                <a:buSzTx/>
                <a:buFontTx/>
                <a:buNone/>
                <a:tabLst/>
                <a:defRPr/>
              </a:pP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Vehicle Data Collecting</a:t>
              </a:r>
              <a:b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b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a:t>
              </a:r>
              <a:r>
                <a:rPr kumimoji="0" lang="en-US" altLang="ko-KR"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AIMMO</a:t>
              </a:r>
              <a:r>
                <a:rPr kumimoji="0" lang="ko-KR" altLang="en-US"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 </a:t>
              </a:r>
              <a:r>
                <a:rPr kumimoji="0" lang="en-US" altLang="ko-KR" sz="600" b="1" i="0" u="none" strike="noStrike" kern="0" cap="none" spc="0" normalizeH="0" baseline="0" noProof="0" dirty="0">
                  <a:ln>
                    <a:noFill/>
                  </a:ln>
                  <a:solidFill>
                    <a:srgbClr val="FF0000"/>
                  </a:solidFill>
                  <a:effectLst/>
                  <a:uLnTx/>
                  <a:uFillTx/>
                  <a:latin typeface="Arial" panose="020B0604020202020204" pitchFamily="34" charset="0"/>
                  <a:ea typeface="Noto Sans KR" panose="020B0500000000000000" pitchFamily="34" charset="-127"/>
                  <a:cs typeface="Arial" panose="020B0604020202020204" pitchFamily="34" charset="0"/>
                </a:rPr>
                <a:t>Edge-Device</a:t>
              </a:r>
              <a:r>
                <a:rPr kumimoji="0" lang="en-US" altLang="ko-KR" sz="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rPr>
                <a:t>)</a:t>
              </a:r>
              <a:endParaRPr kumimoji="0" lang="ko-KR" altLang="ko-KR" sz="7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27" name="그림 26">
              <a:extLst>
                <a:ext uri="{FF2B5EF4-FFF2-40B4-BE49-F238E27FC236}">
                  <a16:creationId xmlns:a16="http://schemas.microsoft.com/office/drawing/2014/main" id="{BCECE478-066A-451F-93F2-E8950594979C}"/>
                </a:ext>
              </a:extLst>
            </p:cNvPr>
            <p:cNvPicPr>
              <a:picLocks noChangeAspect="1"/>
            </p:cNvPicPr>
            <p:nvPr/>
          </p:nvPicPr>
          <p:blipFill>
            <a:blip r:embed="rId8"/>
            <a:stretch>
              <a:fillRect/>
            </a:stretch>
          </p:blipFill>
          <p:spPr>
            <a:xfrm>
              <a:off x="1402640" y="2108741"/>
              <a:ext cx="470610" cy="227891"/>
            </a:xfrm>
            <a:prstGeom prst="rect">
              <a:avLst/>
            </a:prstGeom>
            <a:ln>
              <a:noFill/>
            </a:ln>
          </p:spPr>
        </p:pic>
        <p:sp>
          <p:nvSpPr>
            <p:cNvPr id="28" name="Google Shape;1607;p163">
              <a:extLst>
                <a:ext uri="{FF2B5EF4-FFF2-40B4-BE49-F238E27FC236}">
                  <a16:creationId xmlns:a16="http://schemas.microsoft.com/office/drawing/2014/main" id="{E842AD97-3E09-780A-C42C-D535C0E89D74}"/>
                </a:ext>
              </a:extLst>
            </p:cNvPr>
            <p:cNvSpPr/>
            <p:nvPr/>
          </p:nvSpPr>
          <p:spPr>
            <a:xfrm>
              <a:off x="3115825"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29" name="TextBox 28">
              <a:extLst>
                <a:ext uri="{FF2B5EF4-FFF2-40B4-BE49-F238E27FC236}">
                  <a16:creationId xmlns:a16="http://schemas.microsoft.com/office/drawing/2014/main" id="{968DF0DE-D926-659E-9370-B0B1513E96A6}"/>
                </a:ext>
              </a:extLst>
            </p:cNvPr>
            <p:cNvSpPr txBox="1"/>
            <p:nvPr/>
          </p:nvSpPr>
          <p:spPr>
            <a:xfrm>
              <a:off x="3115825" y="1730558"/>
              <a:ext cx="1785048" cy="268471"/>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dirty="0"/>
                <a:t>② </a:t>
              </a:r>
              <a:r>
                <a:rPr lang="en-US" altLang="ko-KR"/>
                <a:t>Data Curation</a:t>
              </a:r>
              <a:endParaRPr lang="en-US" altLang="ko-KR" dirty="0"/>
            </a:p>
          </p:txBody>
        </p:sp>
        <p:sp>
          <p:nvSpPr>
            <p:cNvPr id="36" name="TextBox 35">
              <a:extLst>
                <a:ext uri="{FF2B5EF4-FFF2-40B4-BE49-F238E27FC236}">
                  <a16:creationId xmlns:a16="http://schemas.microsoft.com/office/drawing/2014/main" id="{337DC985-7149-3F9A-A43C-E332F08609AB}"/>
                </a:ext>
              </a:extLst>
            </p:cNvPr>
            <p:cNvSpPr txBox="1"/>
            <p:nvPr/>
          </p:nvSpPr>
          <p:spPr>
            <a:xfrm>
              <a:off x="3472499"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Small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sp>
          <p:nvSpPr>
            <p:cNvPr id="37" name="Google Shape;1607;p163">
              <a:extLst>
                <a:ext uri="{FF2B5EF4-FFF2-40B4-BE49-F238E27FC236}">
                  <a16:creationId xmlns:a16="http://schemas.microsoft.com/office/drawing/2014/main" id="{C5AF8745-B5FC-E1BB-2061-61C4EB886970}"/>
                </a:ext>
              </a:extLst>
            </p:cNvPr>
            <p:cNvSpPr/>
            <p:nvPr/>
          </p:nvSpPr>
          <p:spPr>
            <a:xfrm>
              <a:off x="5914359"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38" name="TextBox 37">
              <a:extLst>
                <a:ext uri="{FF2B5EF4-FFF2-40B4-BE49-F238E27FC236}">
                  <a16:creationId xmlns:a16="http://schemas.microsoft.com/office/drawing/2014/main" id="{D8DA371E-55EC-8E3D-9702-8B6828BB160F}"/>
                </a:ext>
              </a:extLst>
            </p:cNvPr>
            <p:cNvSpPr txBox="1"/>
            <p:nvPr/>
          </p:nvSpPr>
          <p:spPr>
            <a:xfrm>
              <a:off x="5914359" y="1730558"/>
              <a:ext cx="1785048" cy="274819"/>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a:t>③ Data Annotation</a:t>
              </a:r>
              <a:endParaRPr lang="en-US" altLang="ko-KR" dirty="0"/>
            </a:p>
          </p:txBody>
        </p:sp>
        <p:sp>
          <p:nvSpPr>
            <p:cNvPr id="39" name="TextBox 38">
              <a:extLst>
                <a:ext uri="{FF2B5EF4-FFF2-40B4-BE49-F238E27FC236}">
                  <a16:creationId xmlns:a16="http://schemas.microsoft.com/office/drawing/2014/main" id="{49774C3A-D278-C3EC-8019-4D1478B4E9BF}"/>
                </a:ext>
              </a:extLst>
            </p:cNvPr>
            <p:cNvSpPr txBox="1"/>
            <p:nvPr/>
          </p:nvSpPr>
          <p:spPr>
            <a:xfrm>
              <a:off x="5976125" y="2064544"/>
              <a:ext cx="1661515" cy="646331"/>
            </a:xfrm>
            <a:prstGeom prst="rect">
              <a:avLst/>
            </a:prstGeom>
            <a:noFill/>
          </p:spPr>
          <p:txBody>
            <a:bodyPr wrap="square">
              <a:spAutoFit/>
            </a:bodyPr>
            <a:lstStyle/>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#1</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#2</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Class #3</a:t>
              </a:r>
            </a:p>
            <a:p>
              <a:pPr marL="171450" indent="-171450">
                <a:buFont typeface="Arial" panose="020B0604020202020204" pitchFamily="34" charset="0"/>
                <a:buChar char="•"/>
              </a:pPr>
              <a:r>
                <a:rPr kumimoji="1" lang="en-US" altLang="ko-KR" sz="900" dirty="0">
                  <a:solidFill>
                    <a:prstClr val="black"/>
                  </a:solidFill>
                  <a:latin typeface="Arial" panose="020B0604020202020204" pitchFamily="34" charset="0"/>
                  <a:ea typeface="Noto Sans KR" panose="020B0500000000000000" pitchFamily="34" charset="-127"/>
                  <a:cs typeface="Arial" panose="020B0604020202020204" pitchFamily="34" charset="0"/>
                </a:rPr>
                <a:t>…</a:t>
              </a:r>
            </a:p>
          </p:txBody>
        </p:sp>
        <p:sp>
          <p:nvSpPr>
            <p:cNvPr id="40" name="직사각형 39">
              <a:extLst>
                <a:ext uri="{FF2B5EF4-FFF2-40B4-BE49-F238E27FC236}">
                  <a16:creationId xmlns:a16="http://schemas.microsoft.com/office/drawing/2014/main" id="{F79CC8EB-D595-5749-78D6-5D7054039654}"/>
                </a:ext>
              </a:extLst>
            </p:cNvPr>
            <p:cNvSpPr/>
            <p:nvPr/>
          </p:nvSpPr>
          <p:spPr>
            <a:xfrm>
              <a:off x="6104273" y="2757449"/>
              <a:ext cx="1405217" cy="222911"/>
            </a:xfrm>
            <a:prstGeom prst="rect">
              <a:avLst/>
            </a:prstGeom>
            <a:solidFill>
              <a:srgbClr val="FFFFFF"/>
            </a:solidFill>
            <a:ln w="12700" cap="flat" cmpd="sng" algn="ctr">
              <a:solidFill>
                <a:srgbClr val="0257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altLang="ko-KR"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rPr>
                <a:t>Smart Labeling</a:t>
              </a:r>
              <a:endParaRPr kumimoji="0" lang="ko-KR" altLang="en-US"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grpSp>
          <p:nvGrpSpPr>
            <p:cNvPr id="41" name="그룹 40">
              <a:extLst>
                <a:ext uri="{FF2B5EF4-FFF2-40B4-BE49-F238E27FC236}">
                  <a16:creationId xmlns:a16="http://schemas.microsoft.com/office/drawing/2014/main" id="{C7196575-963D-5B32-A569-AF192D5A3A78}"/>
                </a:ext>
              </a:extLst>
            </p:cNvPr>
            <p:cNvGrpSpPr/>
            <p:nvPr/>
          </p:nvGrpSpPr>
          <p:grpSpPr>
            <a:xfrm>
              <a:off x="6244854" y="3107108"/>
              <a:ext cx="1186864" cy="456391"/>
              <a:chOff x="6483656" y="3660743"/>
              <a:chExt cx="1186864" cy="456391"/>
            </a:xfrm>
          </p:grpSpPr>
          <p:sp>
            <p:nvSpPr>
              <p:cNvPr id="42" name="TextBox 41">
                <a:extLst>
                  <a:ext uri="{FF2B5EF4-FFF2-40B4-BE49-F238E27FC236}">
                    <a16:creationId xmlns:a16="http://schemas.microsoft.com/office/drawing/2014/main" id="{A42795DC-5CB5-725A-46E8-3CC4C8239A2F}"/>
                  </a:ext>
                </a:extLst>
              </p:cNvPr>
              <p:cNvSpPr txBox="1"/>
              <p:nvPr/>
            </p:nvSpPr>
            <p:spPr>
              <a:xfrm>
                <a:off x="6906181" y="3660743"/>
                <a:ext cx="341814" cy="3231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Noto Sans KR" panose="020B0500000000000000" pitchFamily="34" charset="-127"/>
                    <a:cs typeface="Arial" panose="020B0604020202020204" pitchFamily="34" charset="0"/>
                  </a:rPr>
                  <a:t>....</a:t>
                </a:r>
                <a:endParaRPr kumimoji="0" lang="ko-KR" altLang="en-US" sz="15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43" name="그림 42">
                <a:extLst>
                  <a:ext uri="{FF2B5EF4-FFF2-40B4-BE49-F238E27FC236}">
                    <a16:creationId xmlns:a16="http://schemas.microsoft.com/office/drawing/2014/main" id="{CE533FF2-9ED3-9BBF-1302-F138372FFCA0}"/>
                  </a:ext>
                </a:extLst>
              </p:cNvPr>
              <p:cNvPicPr>
                <a:picLocks noChangeAspect="1"/>
              </p:cNvPicPr>
              <p:nvPr/>
            </p:nvPicPr>
            <p:blipFill>
              <a:blip r:embed="rId9"/>
              <a:stretch>
                <a:fillRect/>
              </a:stretch>
            </p:blipFill>
            <p:spPr>
              <a:xfrm>
                <a:off x="6483656" y="3702524"/>
                <a:ext cx="414610" cy="414610"/>
              </a:xfrm>
              <a:prstGeom prst="roundRect">
                <a:avLst>
                  <a:gd name="adj" fmla="val 9906"/>
                </a:avLst>
              </a:prstGeom>
              <a:solidFill>
                <a:srgbClr val="FFFFFF"/>
              </a:solidFill>
              <a:ln w="3175" cap="flat">
                <a:solidFill>
                  <a:sysClr val="windowText" lastClr="000000"/>
                </a:solidFill>
                <a:miter lim="800000"/>
              </a:ln>
              <a:effectLst>
                <a:outerShdw blurRad="50800" dist="38100" dir="2700000" algn="tl" rotWithShape="0">
                  <a:prstClr val="black">
                    <a:alpha val="40000"/>
                  </a:prstClr>
                </a:outerShdw>
              </a:effectLst>
            </p:spPr>
          </p:pic>
          <p:pic>
            <p:nvPicPr>
              <p:cNvPr id="44" name="그림 43">
                <a:extLst>
                  <a:ext uri="{FF2B5EF4-FFF2-40B4-BE49-F238E27FC236}">
                    <a16:creationId xmlns:a16="http://schemas.microsoft.com/office/drawing/2014/main" id="{763A3744-42CF-B82C-E560-9520802262F5}"/>
                  </a:ext>
                </a:extLst>
              </p:cNvPr>
              <p:cNvPicPr>
                <a:picLocks noChangeAspect="1"/>
              </p:cNvPicPr>
              <p:nvPr/>
            </p:nvPicPr>
            <p:blipFill>
              <a:blip r:embed="rId9"/>
              <a:stretch>
                <a:fillRect/>
              </a:stretch>
            </p:blipFill>
            <p:spPr>
              <a:xfrm>
                <a:off x="7255910" y="3702524"/>
                <a:ext cx="414610" cy="414610"/>
              </a:xfrm>
              <a:prstGeom prst="roundRect">
                <a:avLst>
                  <a:gd name="adj" fmla="val 9906"/>
                </a:avLst>
              </a:prstGeom>
              <a:solidFill>
                <a:srgbClr val="FFFFFF"/>
              </a:solidFill>
              <a:ln w="3175" cap="flat">
                <a:solidFill>
                  <a:sysClr val="windowText" lastClr="000000"/>
                </a:solidFill>
                <a:miter lim="800000"/>
              </a:ln>
              <a:effectLst>
                <a:outerShdw blurRad="50800" dist="38100" dir="2700000" algn="tl" rotWithShape="0">
                  <a:prstClr val="black">
                    <a:alpha val="40000"/>
                  </a:prstClr>
                </a:outerShdw>
              </a:effectLst>
            </p:spPr>
          </p:pic>
        </p:grpSp>
        <p:sp>
          <p:nvSpPr>
            <p:cNvPr id="45" name="TextBox 44">
              <a:extLst>
                <a:ext uri="{FF2B5EF4-FFF2-40B4-BE49-F238E27FC236}">
                  <a16:creationId xmlns:a16="http://schemas.microsoft.com/office/drawing/2014/main" id="{7DADDB09-22BA-48EE-A2D4-0E28F65C3DD3}"/>
                </a:ext>
              </a:extLst>
            </p:cNvPr>
            <p:cNvSpPr txBox="1"/>
            <p:nvPr/>
          </p:nvSpPr>
          <p:spPr>
            <a:xfrm>
              <a:off x="6301418"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Clean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sp>
          <p:nvSpPr>
            <p:cNvPr id="46" name="Google Shape;1607;p163">
              <a:extLst>
                <a:ext uri="{FF2B5EF4-FFF2-40B4-BE49-F238E27FC236}">
                  <a16:creationId xmlns:a16="http://schemas.microsoft.com/office/drawing/2014/main" id="{5BD6DFA7-977D-0758-FC30-2161090C6EF6}"/>
                </a:ext>
              </a:extLst>
            </p:cNvPr>
            <p:cNvSpPr/>
            <p:nvPr/>
          </p:nvSpPr>
          <p:spPr>
            <a:xfrm>
              <a:off x="8720753" y="1759669"/>
              <a:ext cx="1785048" cy="234145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47" name="TextBox 46">
              <a:extLst>
                <a:ext uri="{FF2B5EF4-FFF2-40B4-BE49-F238E27FC236}">
                  <a16:creationId xmlns:a16="http://schemas.microsoft.com/office/drawing/2014/main" id="{C78D82AE-DA9C-CFA8-5EE6-F1D349E25536}"/>
                </a:ext>
              </a:extLst>
            </p:cNvPr>
            <p:cNvSpPr txBox="1"/>
            <p:nvPr/>
          </p:nvSpPr>
          <p:spPr>
            <a:xfrm>
              <a:off x="8720753" y="1730558"/>
              <a:ext cx="1785048" cy="266035"/>
            </a:xfrm>
            <a:prstGeom prst="rect">
              <a:avLst/>
            </a:prstGeom>
            <a:solidFill>
              <a:srgbClr val="0257B1"/>
            </a:solidFill>
          </p:spPr>
          <p:txBody>
            <a:bodyPr wrap="square" tIns="0" anchor="t">
              <a:spAutoFit/>
            </a:bodyPr>
            <a:lstStyle>
              <a:defPPr>
                <a:defRPr lang="ko-KR"/>
              </a:defPPr>
              <a:lvl1pPr algn="ctr">
                <a:lnSpc>
                  <a:spcPct val="150000"/>
                </a:lnSpc>
                <a:defRPr kumimoji="1" sz="1100" b="1">
                  <a:solidFill>
                    <a:srgbClr val="FFFFFF"/>
                  </a:solidFill>
                  <a:latin typeface="Arial" panose="020B0604020202020204" pitchFamily="34" charset="0"/>
                  <a:ea typeface="Noto Sans KR" panose="020B0500000000000000" pitchFamily="34" charset="-127"/>
                  <a:cs typeface="Arial" panose="020B0604020202020204" pitchFamily="34" charset="0"/>
                </a:defRPr>
              </a:lvl1pPr>
            </a:lstStyle>
            <a:p>
              <a:r>
                <a:rPr lang="en-US" altLang="ko-KR" dirty="0"/>
                <a:t>④ </a:t>
              </a:r>
              <a:r>
                <a:rPr lang="en-US" altLang="ko-KR"/>
                <a:t>Data Evaluation</a:t>
              </a:r>
              <a:endParaRPr lang="en-US" altLang="ko-KR" dirty="0"/>
            </a:p>
          </p:txBody>
        </p:sp>
        <p:sp>
          <p:nvSpPr>
            <p:cNvPr id="48" name="직사각형 47">
              <a:extLst>
                <a:ext uri="{FF2B5EF4-FFF2-40B4-BE49-F238E27FC236}">
                  <a16:creationId xmlns:a16="http://schemas.microsoft.com/office/drawing/2014/main" id="{AA0DFCC4-B59F-DEA9-B594-59CDF854A28D}"/>
                </a:ext>
              </a:extLst>
            </p:cNvPr>
            <p:cNvSpPr/>
            <p:nvPr/>
          </p:nvSpPr>
          <p:spPr>
            <a:xfrm>
              <a:off x="8805955" y="2059962"/>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Edge case triggering</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49" name="직사각형 48">
              <a:extLst>
                <a:ext uri="{FF2B5EF4-FFF2-40B4-BE49-F238E27FC236}">
                  <a16:creationId xmlns:a16="http://schemas.microsoft.com/office/drawing/2014/main" id="{4C082278-7F9C-588F-C1A2-318F50B06565}"/>
                </a:ext>
              </a:extLst>
            </p:cNvPr>
            <p:cNvSpPr/>
            <p:nvPr/>
          </p:nvSpPr>
          <p:spPr>
            <a:xfrm>
              <a:off x="8805955" y="2402345"/>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Scenario Triggering</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0" name="직사각형 49">
              <a:extLst>
                <a:ext uri="{FF2B5EF4-FFF2-40B4-BE49-F238E27FC236}">
                  <a16:creationId xmlns:a16="http://schemas.microsoft.com/office/drawing/2014/main" id="{8BDB00AD-90B5-C8C1-2019-FCE8E1D9CB28}"/>
                </a:ext>
              </a:extLst>
            </p:cNvPr>
            <p:cNvSpPr/>
            <p:nvPr/>
          </p:nvSpPr>
          <p:spPr>
            <a:xfrm>
              <a:off x="8805955" y="2744727"/>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Data Validation</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1" name="직사각형 50">
              <a:extLst>
                <a:ext uri="{FF2B5EF4-FFF2-40B4-BE49-F238E27FC236}">
                  <a16:creationId xmlns:a16="http://schemas.microsoft.com/office/drawing/2014/main" id="{8B742B11-24FF-C647-56D3-32DA4B4BE587}"/>
                </a:ext>
              </a:extLst>
            </p:cNvPr>
            <p:cNvSpPr/>
            <p:nvPr/>
          </p:nvSpPr>
          <p:spPr>
            <a:xfrm>
              <a:off x="8805955" y="3087109"/>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altLang="ko-KR"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rPr>
                <a:t>Data Balancing Triggering</a:t>
              </a:r>
              <a:endParaRPr kumimoji="0" lang="ko-KR" altLang="en-US" sz="900" b="0" i="0" u="none" strike="noStrike" kern="0" cap="none" spc="0" normalizeH="0" baseline="0" noProof="0" dirty="0">
                <a:ln>
                  <a:noFill/>
                </a:ln>
                <a:solidFill>
                  <a:prstClr val="black"/>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2" name="TextBox 51">
              <a:extLst>
                <a:ext uri="{FF2B5EF4-FFF2-40B4-BE49-F238E27FC236}">
                  <a16:creationId xmlns:a16="http://schemas.microsoft.com/office/drawing/2014/main" id="{336F79EB-302E-358E-FFED-D211383D4513}"/>
                </a:ext>
              </a:extLst>
            </p:cNvPr>
            <p:cNvSpPr txBox="1"/>
            <p:nvPr/>
          </p:nvSpPr>
          <p:spPr>
            <a:xfrm>
              <a:off x="9048127" y="3796454"/>
              <a:ext cx="1130300" cy="255389"/>
            </a:xfrm>
            <a:prstGeom prst="roundRect">
              <a:avLst/>
            </a:prstGeom>
            <a:solidFill>
              <a:srgbClr val="0257B1"/>
            </a:solidFill>
          </p:spPr>
          <p:txBody>
            <a:bodyPr wrap="square" rtlCol="0">
              <a:spAutoFit/>
            </a:bodyPr>
            <a:lstStyle/>
            <a:p>
              <a:pPr algn="ctr"/>
              <a:r>
                <a:rPr lang="en-US"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Robust data</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cxnSp>
          <p:nvCxnSpPr>
            <p:cNvPr id="53" name="연결선: 꺾임 52">
              <a:extLst>
                <a:ext uri="{FF2B5EF4-FFF2-40B4-BE49-F238E27FC236}">
                  <a16:creationId xmlns:a16="http://schemas.microsoft.com/office/drawing/2014/main" id="{1A2E0D11-6139-777B-3171-C0EDC9F2C92A}"/>
                </a:ext>
              </a:extLst>
            </p:cNvPr>
            <p:cNvCxnSpPr>
              <a:cxnSpLocks/>
              <a:stCxn id="46" idx="2"/>
              <a:endCxn id="25" idx="2"/>
            </p:cNvCxnSpPr>
            <p:nvPr/>
          </p:nvCxnSpPr>
          <p:spPr>
            <a:xfrm rot="5400000">
              <a:off x="5423814" y="-84894"/>
              <a:ext cx="3451" cy="8375476"/>
            </a:xfrm>
            <a:prstGeom prst="bentConnector3">
              <a:avLst>
                <a:gd name="adj1" fmla="val 7397711"/>
              </a:avLst>
            </a:prstGeom>
            <a:noFill/>
            <a:ln w="44450" cap="flat" cmpd="sng" algn="ctr">
              <a:solidFill>
                <a:srgbClr val="0257B1"/>
              </a:solidFill>
              <a:prstDash val="solid"/>
              <a:bevel/>
              <a:tailEnd type="stealth"/>
            </a:ln>
            <a:effectLst/>
          </p:spPr>
        </p:cxnSp>
        <p:sp>
          <p:nvSpPr>
            <p:cNvPr id="54" name="화살표: 갈매기형 수장 53">
              <a:extLst>
                <a:ext uri="{FF2B5EF4-FFF2-40B4-BE49-F238E27FC236}">
                  <a16:creationId xmlns:a16="http://schemas.microsoft.com/office/drawing/2014/main" id="{F7E35E5E-B416-AE1D-892F-C1631B0A03CC}"/>
                </a:ext>
              </a:extLst>
            </p:cNvPr>
            <p:cNvSpPr/>
            <p:nvPr/>
          </p:nvSpPr>
          <p:spPr>
            <a:xfrm>
              <a:off x="2035487" y="3174076"/>
              <a:ext cx="1148685"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Uploading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filtered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5" name="화살표: 갈매기형 수장 54">
              <a:extLst>
                <a:ext uri="{FF2B5EF4-FFF2-40B4-BE49-F238E27FC236}">
                  <a16:creationId xmlns:a16="http://schemas.microsoft.com/office/drawing/2014/main" id="{4E21B408-AE41-85EB-0FEE-9E042101A7CF}"/>
                </a:ext>
              </a:extLst>
            </p:cNvPr>
            <p:cNvSpPr/>
            <p:nvPr/>
          </p:nvSpPr>
          <p:spPr>
            <a:xfrm>
              <a:off x="4811665" y="3174076"/>
              <a:ext cx="1173006"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Downloading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small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6" name="화살표: 갈매기형 수장 55">
              <a:extLst>
                <a:ext uri="{FF2B5EF4-FFF2-40B4-BE49-F238E27FC236}">
                  <a16:creationId xmlns:a16="http://schemas.microsoft.com/office/drawing/2014/main" id="{DC812CBD-4900-8F83-4B00-64D8D276E06D}"/>
                </a:ext>
              </a:extLst>
            </p:cNvPr>
            <p:cNvSpPr/>
            <p:nvPr/>
          </p:nvSpPr>
          <p:spPr>
            <a:xfrm>
              <a:off x="7612645" y="3174076"/>
              <a:ext cx="1159250"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Evaluating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clean data</a:t>
              </a:r>
              <a:endParaRPr kumimoji="0" lang="ko-KR" altLang="en-US" sz="8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7" name="화살표: 갈매기형 수장 56">
              <a:extLst>
                <a:ext uri="{FF2B5EF4-FFF2-40B4-BE49-F238E27FC236}">
                  <a16:creationId xmlns:a16="http://schemas.microsoft.com/office/drawing/2014/main" id="{6E209486-C47C-7C79-540A-F76D5F1CFF77}"/>
                </a:ext>
              </a:extLst>
            </p:cNvPr>
            <p:cNvSpPr/>
            <p:nvPr/>
          </p:nvSpPr>
          <p:spPr>
            <a:xfrm flipH="1">
              <a:off x="4685364" y="4181234"/>
              <a:ext cx="1909954" cy="402172"/>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Continuous upgrading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rPr>
                <a:t>model performance</a:t>
              </a:r>
              <a:endParaRPr kumimoji="0" lang="ko-KR" altLang="en-US" sz="900" b="1"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59" name="화살표: 갈매기형 수장 58">
              <a:extLst>
                <a:ext uri="{FF2B5EF4-FFF2-40B4-BE49-F238E27FC236}">
                  <a16:creationId xmlns:a16="http://schemas.microsoft.com/office/drawing/2014/main" id="{B5336A61-25D9-6968-9BF1-BE92E5CB125F}"/>
                </a:ext>
              </a:extLst>
            </p:cNvPr>
            <p:cNvSpPr/>
            <p:nvPr/>
          </p:nvSpPr>
          <p:spPr>
            <a:xfrm>
              <a:off x="10556217" y="2755621"/>
              <a:ext cx="184433" cy="332757"/>
            </a:xfrm>
            <a:prstGeom prst="chevron">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60" name="화살표: 갈매기형 수장 59">
              <a:extLst>
                <a:ext uri="{FF2B5EF4-FFF2-40B4-BE49-F238E27FC236}">
                  <a16:creationId xmlns:a16="http://schemas.microsoft.com/office/drawing/2014/main" id="{2CC571D4-8B6E-65CF-45D3-CBA89AED4E09}"/>
                </a:ext>
              </a:extLst>
            </p:cNvPr>
            <p:cNvSpPr/>
            <p:nvPr/>
          </p:nvSpPr>
          <p:spPr>
            <a:xfrm>
              <a:off x="10698592" y="2755621"/>
              <a:ext cx="184433" cy="332757"/>
            </a:xfrm>
            <a:prstGeom prst="chevron">
              <a:avLst/>
            </a:prstGeom>
            <a:solidFill>
              <a:srgbClr val="0257B1">
                <a:alpha val="50196"/>
              </a:srgbClr>
            </a:solidFill>
            <a:ln w="12700" cap="flat" cmpd="sng" algn="ctr">
              <a:noFill/>
              <a:prstDash val="solid"/>
              <a:miter lim="800000"/>
            </a:ln>
            <a:effectLst/>
          </p:spPr>
          <p:txBody>
            <a:bodyPr rtlCol="0" anchor="ctr"/>
            <a:lstStyle/>
            <a:p>
              <a:pPr algn="ctr" latinLnBrk="0"/>
              <a:endParaRPr lang="ko-KR" altLang="en-US" sz="800" kern="0" dirty="0">
                <a:solidFill>
                  <a:srgbClr val="FFFFFF"/>
                </a:solidFill>
                <a:latin typeface="Arial" panose="020B0604020202020204" pitchFamily="34" charset="0"/>
                <a:ea typeface="Noto Sans KR" panose="020B0500000000000000" pitchFamily="34" charset="-127"/>
                <a:cs typeface="Arial" panose="020B0604020202020204" pitchFamily="34" charset="0"/>
              </a:endParaRPr>
            </a:p>
          </p:txBody>
        </p:sp>
        <p:sp>
          <p:nvSpPr>
            <p:cNvPr id="61" name="화살표: 갈매기형 수장 60">
              <a:extLst>
                <a:ext uri="{FF2B5EF4-FFF2-40B4-BE49-F238E27FC236}">
                  <a16:creationId xmlns:a16="http://schemas.microsoft.com/office/drawing/2014/main" id="{614B33CE-85E8-E88A-E589-259D41ACC3E7}"/>
                </a:ext>
              </a:extLst>
            </p:cNvPr>
            <p:cNvSpPr/>
            <p:nvPr/>
          </p:nvSpPr>
          <p:spPr>
            <a:xfrm>
              <a:off x="10840967" y="2755621"/>
              <a:ext cx="184433"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pic>
          <p:nvPicPr>
            <p:cNvPr id="23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BB0126D6-7DB5-3855-F3C5-8C2CD07A7195}"/>
                </a:ext>
              </a:extLst>
            </p:cNvPr>
            <p:cNvPicPr>
              <a:picLocks noChangeAspect="1" noChangeArrowheads="1"/>
            </p:cNvPicPr>
            <p:nvPr/>
          </p:nvPicPr>
          <p:blipFill rotWithShape="1">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4480605" y="3650695"/>
              <a:ext cx="223140" cy="222016"/>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18FA8F0D-F03B-05E3-A069-7AFA7AE65A59}"/>
                </a:ext>
              </a:extLst>
            </p:cNvPr>
            <p:cNvPicPr>
              <a:picLocks noChangeAspect="1" noChangeArrowheads="1"/>
            </p:cNvPicPr>
            <p:nvPr/>
          </p:nvPicPr>
          <p:blipFill rotWithShape="1">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7291271" y="3650695"/>
              <a:ext cx="223140" cy="222016"/>
            </a:xfrm>
            <a:prstGeom prst="rect">
              <a:avLst/>
            </a:prstGeom>
            <a:noFill/>
            <a:extLst>
              <a:ext uri="{909E8E84-426E-40DD-AFC4-6F175D3DCCD1}">
                <a14:hiddenFill xmlns:a14="http://schemas.microsoft.com/office/drawing/2010/main">
                  <a:solidFill>
                    <a:srgbClr val="FFFFFF"/>
                  </a:solidFill>
                </a14:hiddenFill>
              </a:ext>
            </a:extLst>
          </p:spPr>
        </p:pic>
        <p:sp>
          <p:nvSpPr>
            <p:cNvPr id="235" name="직사각형 234">
              <a:extLst>
                <a:ext uri="{FF2B5EF4-FFF2-40B4-BE49-F238E27FC236}">
                  <a16:creationId xmlns:a16="http://schemas.microsoft.com/office/drawing/2014/main" id="{12EEF24B-47D3-729E-F794-D83305A21089}"/>
                </a:ext>
              </a:extLst>
            </p:cNvPr>
            <p:cNvSpPr/>
            <p:nvPr/>
          </p:nvSpPr>
          <p:spPr>
            <a:xfrm>
              <a:off x="8805955" y="3429492"/>
              <a:ext cx="1616731" cy="271279"/>
            </a:xfrm>
            <a:prstGeom prst="rect">
              <a:avLst/>
            </a:prstGeom>
            <a:solidFill>
              <a:srgbClr val="FFFFFF"/>
            </a:solidFill>
            <a:ln w="12700" cap="flat" cmpd="sng" algn="ctr">
              <a:solidFill>
                <a:srgbClr val="0257B1"/>
              </a:solidFill>
              <a:prstDash val="solid"/>
              <a:miter lim="800000"/>
            </a:ln>
            <a:effectLst/>
          </p:spPr>
          <p:txBody>
            <a:bodyPr rtlCol="0" anchor="ctr"/>
            <a:lstStyle/>
            <a:p>
              <a:pPr algn="ctr"/>
              <a:r>
                <a:rPr lang="de-DE" altLang="ko-KR" sz="900" dirty="0">
                  <a:latin typeface="Pretendard" panose="02000503000000020004" pitchFamily="2" charset="-127"/>
                  <a:ea typeface="Pretendard" panose="02000503000000020004" pitchFamily="2" charset="-127"/>
                  <a:cs typeface="Pretendard" panose="02000503000000020004" pitchFamily="2" charset="-127"/>
                </a:rPr>
                <a:t>Model Evaluation</a:t>
              </a:r>
              <a:endParaRPr lang="ko-KR" altLang="en-US" sz="900" dirty="0">
                <a:latin typeface="Pretendard" panose="02000503000000020004" pitchFamily="2" charset="-127"/>
                <a:ea typeface="Pretendard" panose="02000503000000020004" pitchFamily="2" charset="-127"/>
                <a:cs typeface="Pretendard" panose="02000503000000020004" pitchFamily="2" charset="-127"/>
              </a:endParaRPr>
            </a:p>
          </p:txBody>
        </p:sp>
        <p:pic>
          <p:nvPicPr>
            <p:cNvPr id="236"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4DFBF8E2-7FB7-5BDB-360F-E1EC184EC7C8}"/>
                </a:ext>
              </a:extLst>
            </p:cNvPr>
            <p:cNvPicPr>
              <a:picLocks noChangeAspect="1" noChangeArrowheads="1"/>
            </p:cNvPicPr>
            <p:nvPr/>
          </p:nvPicPr>
          <p:blipFill rotWithShape="1">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10054548" y="3650695"/>
              <a:ext cx="223140" cy="222016"/>
            </a:xfrm>
            <a:prstGeom prst="rect">
              <a:avLst/>
            </a:prstGeom>
            <a:noFill/>
            <a:extLst>
              <a:ext uri="{909E8E84-426E-40DD-AFC4-6F175D3DCCD1}">
                <a14:hiddenFill xmlns:a14="http://schemas.microsoft.com/office/drawing/2010/main">
                  <a:solidFill>
                    <a:srgbClr val="FFFFFF"/>
                  </a:solidFill>
                </a14:hiddenFill>
              </a:ext>
            </a:extLst>
          </p:spPr>
        </p:pic>
        <p:grpSp>
          <p:nvGrpSpPr>
            <p:cNvPr id="238" name="그룹 237">
              <a:extLst>
                <a:ext uri="{FF2B5EF4-FFF2-40B4-BE49-F238E27FC236}">
                  <a16:creationId xmlns:a16="http://schemas.microsoft.com/office/drawing/2014/main" id="{350FC0CE-AA12-350C-439A-CD02871681A7}"/>
                </a:ext>
              </a:extLst>
            </p:cNvPr>
            <p:cNvGrpSpPr/>
            <p:nvPr/>
          </p:nvGrpSpPr>
          <p:grpSpPr>
            <a:xfrm>
              <a:off x="345277" y="1262478"/>
              <a:ext cx="3193958" cy="378853"/>
              <a:chOff x="568418" y="-486987"/>
              <a:chExt cx="3193958" cy="378853"/>
            </a:xfrm>
          </p:grpSpPr>
          <p:sp>
            <p:nvSpPr>
              <p:cNvPr id="239" name="사각형: 둥근 모서리 238">
                <a:extLst>
                  <a:ext uri="{FF2B5EF4-FFF2-40B4-BE49-F238E27FC236}">
                    <a16:creationId xmlns:a16="http://schemas.microsoft.com/office/drawing/2014/main" id="{6AA911A6-E178-BD79-2822-F56C57135E2A}"/>
                  </a:ext>
                </a:extLst>
              </p:cNvPr>
              <p:cNvSpPr/>
              <p:nvPr/>
            </p:nvSpPr>
            <p:spPr>
              <a:xfrm>
                <a:off x="568418" y="-486987"/>
                <a:ext cx="319395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40" name="그림 239">
                <a:extLst>
                  <a:ext uri="{FF2B5EF4-FFF2-40B4-BE49-F238E27FC236}">
                    <a16:creationId xmlns:a16="http://schemas.microsoft.com/office/drawing/2014/main" id="{2E8D3786-1D25-F87B-5446-9C40BEEBD9A5}"/>
                  </a:ext>
                </a:extLst>
              </p:cNvPr>
              <p:cNvPicPr>
                <a:picLocks noChangeAspect="1"/>
              </p:cNvPicPr>
              <p:nvPr/>
            </p:nvPicPr>
            <p:blipFill>
              <a:blip r:embed="rId4">
                <a:duotone>
                  <a:schemeClr val="accent1">
                    <a:shade val="45000"/>
                    <a:satMod val="135000"/>
                  </a:schemeClr>
                  <a:prstClr val="white"/>
                </a:duotone>
              </a:blip>
              <a:stretch>
                <a:fillRect/>
              </a:stretch>
            </p:blipFill>
            <p:spPr>
              <a:xfrm>
                <a:off x="648543" y="-416836"/>
                <a:ext cx="238550" cy="238550"/>
              </a:xfrm>
              <a:prstGeom prst="rect">
                <a:avLst/>
              </a:prstGeom>
            </p:spPr>
          </p:pic>
          <p:sp>
            <p:nvSpPr>
              <p:cNvPr id="241" name="TextBox 39">
                <a:extLst>
                  <a:ext uri="{FF2B5EF4-FFF2-40B4-BE49-F238E27FC236}">
                    <a16:creationId xmlns:a16="http://schemas.microsoft.com/office/drawing/2014/main" id="{6CB23C25-F8D7-D29F-4428-B909DF84EF50}"/>
                  </a:ext>
                </a:extLst>
              </p:cNvPr>
              <p:cNvSpPr txBox="1"/>
              <p:nvPr/>
            </p:nvSpPr>
            <p:spPr>
              <a:xfrm>
                <a:off x="871024" y="-443755"/>
                <a:ext cx="289135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4 Business Core Models</a:t>
                </a:r>
              </a:p>
            </p:txBody>
          </p:sp>
        </p:grpSp>
        <p:pic>
          <p:nvPicPr>
            <p:cNvPr id="291" name="그림 290">
              <a:extLst>
                <a:ext uri="{FF2B5EF4-FFF2-40B4-BE49-F238E27FC236}">
                  <a16:creationId xmlns:a16="http://schemas.microsoft.com/office/drawing/2014/main" id="{20807634-EEDE-427E-D022-6D5A7BB3B9E5}"/>
                </a:ext>
              </a:extLst>
            </p:cNvPr>
            <p:cNvPicPr>
              <a:picLocks noChangeAspect="1"/>
            </p:cNvPicPr>
            <p:nvPr/>
          </p:nvPicPr>
          <p:blipFill>
            <a:blip r:embed="rId11"/>
            <a:stretch>
              <a:fillRect/>
            </a:stretch>
          </p:blipFill>
          <p:spPr>
            <a:xfrm>
              <a:off x="3153302" y="2045929"/>
              <a:ext cx="1710094" cy="1562795"/>
            </a:xfrm>
            <a:prstGeom prst="rect">
              <a:avLst/>
            </a:prstGeom>
          </p:spPr>
        </p:pic>
        <p:sp>
          <p:nvSpPr>
            <p:cNvPr id="294" name="TextBox 293">
              <a:extLst>
                <a:ext uri="{FF2B5EF4-FFF2-40B4-BE49-F238E27FC236}">
                  <a16:creationId xmlns:a16="http://schemas.microsoft.com/office/drawing/2014/main" id="{B34670CE-430E-3D01-B290-2DC33945405F}"/>
                </a:ext>
              </a:extLst>
            </p:cNvPr>
            <p:cNvSpPr txBox="1"/>
            <p:nvPr/>
          </p:nvSpPr>
          <p:spPr>
            <a:xfrm>
              <a:off x="519950" y="2757943"/>
              <a:ext cx="1435702" cy="255389"/>
            </a:xfrm>
            <a:prstGeom prst="roundRect">
              <a:avLst/>
            </a:prstGeom>
            <a:solidFill>
              <a:srgbClr val="0257B1"/>
            </a:solidFill>
          </p:spPr>
          <p:txBody>
            <a:bodyPr wrap="square" rtlCol="0">
              <a:spAutoFit/>
            </a:bodyPr>
            <a:lstStyle/>
            <a:p>
              <a:pPr algn="ctr"/>
              <a:r>
                <a:rPr lang="de-DE" altLang="ko-KR" sz="900" u="sng" dirty="0">
                  <a:solidFill>
                    <a:schemeClr val="bg1"/>
                  </a:solidFill>
                  <a:latin typeface="Arial" panose="020B0604020202020204" pitchFamily="34" charset="0"/>
                  <a:ea typeface="Noto Sans KR" panose="020B0500000000000000" pitchFamily="34" charset="-127"/>
                  <a:cs typeface="Arial" panose="020B0604020202020204" pitchFamily="34" charset="0"/>
                </a:rPr>
                <a:t>Data Collecting Device</a:t>
              </a:r>
              <a:endParaRPr lang="ko-KR" altLang="en-US" sz="900" u="sng" dirty="0">
                <a:solidFill>
                  <a:schemeClr val="bg1"/>
                </a:solidFill>
                <a:latin typeface="Arial" panose="020B0604020202020204" pitchFamily="34" charset="0"/>
                <a:ea typeface="Noto Sans KR" panose="020B0500000000000000" pitchFamily="34" charset="-127"/>
                <a:cs typeface="Arial" panose="020B0604020202020204" pitchFamily="34" charset="0"/>
              </a:endParaRPr>
            </a:p>
          </p:txBody>
        </p:sp>
        <p:pic>
          <p:nvPicPr>
            <p:cNvPr id="295"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4A525BAE-123D-89AC-68B8-F8361C2D6E47}"/>
                </a:ext>
              </a:extLst>
            </p:cNvPr>
            <p:cNvPicPr>
              <a:picLocks noChangeAspect="1" noChangeArrowheads="1"/>
            </p:cNvPicPr>
            <p:nvPr/>
          </p:nvPicPr>
          <p:blipFill rotWithShape="1">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1813976" y="2611333"/>
              <a:ext cx="223140" cy="222016"/>
            </a:xfrm>
            <a:prstGeom prst="rect">
              <a:avLst/>
            </a:prstGeom>
            <a:noFill/>
            <a:extLst>
              <a:ext uri="{909E8E84-426E-40DD-AFC4-6F175D3DCCD1}">
                <a14:hiddenFill xmlns:a14="http://schemas.microsoft.com/office/drawing/2010/main">
                  <a:solidFill>
                    <a:srgbClr val="FFFFFF"/>
                  </a:solidFill>
                </a14:hiddenFill>
              </a:ext>
            </a:extLst>
          </p:spPr>
        </p:pic>
      </p:grpSp>
      <p:sp>
        <p:nvSpPr>
          <p:cNvPr id="297" name="사각형: 둥근 모서리 296">
            <a:extLst>
              <a:ext uri="{FF2B5EF4-FFF2-40B4-BE49-F238E27FC236}">
                <a16:creationId xmlns:a16="http://schemas.microsoft.com/office/drawing/2014/main" id="{6EB358FE-2F42-43B7-0C46-B6AC88D2C893}"/>
              </a:ext>
            </a:extLst>
          </p:cNvPr>
          <p:cNvSpPr/>
          <p:nvPr/>
        </p:nvSpPr>
        <p:spPr>
          <a:xfrm>
            <a:off x="4732825" y="136109"/>
            <a:ext cx="1368000"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9978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9" name="사각형: 둥근 모서리 298">
            <a:extLst>
              <a:ext uri="{FF2B5EF4-FFF2-40B4-BE49-F238E27FC236}">
                <a16:creationId xmlns:a16="http://schemas.microsoft.com/office/drawing/2014/main" id="{6A725723-DFDB-65DD-8B3B-E61B55125495}"/>
              </a:ext>
            </a:extLst>
          </p:cNvPr>
          <p:cNvSpPr/>
          <p:nvPr/>
        </p:nvSpPr>
        <p:spPr>
          <a:xfrm>
            <a:off x="766674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0" name="사각형: 둥근 모서리 299">
            <a:extLst>
              <a:ext uri="{FF2B5EF4-FFF2-40B4-BE49-F238E27FC236}">
                <a16:creationId xmlns:a16="http://schemas.microsoft.com/office/drawing/2014/main" id="{51B56359-75EE-2614-D2A9-E850F5A86261}"/>
              </a:ext>
            </a:extLst>
          </p:cNvPr>
          <p:cNvSpPr/>
          <p:nvPr/>
        </p:nvSpPr>
        <p:spPr>
          <a:xfrm>
            <a:off x="913370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7" name="사각형: 둥근 모서리 299">
            <a:extLst>
              <a:ext uri="{FF2B5EF4-FFF2-40B4-BE49-F238E27FC236}">
                <a16:creationId xmlns:a16="http://schemas.microsoft.com/office/drawing/2014/main" id="{51B56359-75EE-2614-D2A9-E850F5A86261}"/>
              </a:ext>
            </a:extLst>
          </p:cNvPr>
          <p:cNvSpPr/>
          <p:nvPr/>
        </p:nvSpPr>
        <p:spPr>
          <a:xfrm>
            <a:off x="10600666"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V</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3662623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①. </a:t>
            </a:r>
            <a:r>
              <a:rPr lang="en-US" altLang="ko-KR" dirty="0"/>
              <a:t>Data Collection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 name="Trapezoid 286">
            <a:extLst>
              <a:ext uri="{FF2B5EF4-FFF2-40B4-BE49-F238E27FC236}">
                <a16:creationId xmlns:a16="http://schemas.microsoft.com/office/drawing/2014/main" id="{7A41EB4E-DA07-61E6-2E79-376623880CC0}"/>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사각형: 둥근 모서리 8">
            <a:extLst>
              <a:ext uri="{FF2B5EF4-FFF2-40B4-BE49-F238E27FC236}">
                <a16:creationId xmlns:a16="http://schemas.microsoft.com/office/drawing/2014/main" id="{877648E5-DEAA-F5FC-66BD-AF485DD22086}"/>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 name="사각형: 둥근 모서리 9">
            <a:extLst>
              <a:ext uri="{FF2B5EF4-FFF2-40B4-BE49-F238E27FC236}">
                <a16:creationId xmlns:a16="http://schemas.microsoft.com/office/drawing/2014/main" id="{6BB127F8-4865-6F7F-3951-A8DCE704BFDE}"/>
              </a:ext>
            </a:extLst>
          </p:cNvPr>
          <p:cNvSpPr/>
          <p:nvPr/>
        </p:nvSpPr>
        <p:spPr>
          <a:xfrm>
            <a:off x="4637381" y="3672724"/>
            <a:ext cx="434778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31" name="사각형: 둥근 모서리 30">
            <a:extLst>
              <a:ext uri="{FF2B5EF4-FFF2-40B4-BE49-F238E27FC236}">
                <a16:creationId xmlns:a16="http://schemas.microsoft.com/office/drawing/2014/main" id="{75DBF200-149C-4CF1-C539-C6E9CF59A057}"/>
              </a:ext>
            </a:extLst>
          </p:cNvPr>
          <p:cNvSpPr/>
          <p:nvPr/>
        </p:nvSpPr>
        <p:spPr>
          <a:xfrm>
            <a:off x="4578931" y="1347050"/>
            <a:ext cx="7154016" cy="169905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grpSp>
        <p:nvGrpSpPr>
          <p:cNvPr id="32" name="그룹 31">
            <a:extLst>
              <a:ext uri="{FF2B5EF4-FFF2-40B4-BE49-F238E27FC236}">
                <a16:creationId xmlns:a16="http://schemas.microsoft.com/office/drawing/2014/main" id="{7972C439-D62C-E406-BEA9-5EEFDAB0633A}"/>
              </a:ext>
            </a:extLst>
          </p:cNvPr>
          <p:cNvGrpSpPr/>
          <p:nvPr/>
        </p:nvGrpSpPr>
        <p:grpSpPr>
          <a:xfrm>
            <a:off x="4780213" y="1792508"/>
            <a:ext cx="2260070" cy="1195538"/>
            <a:chOff x="4862090" y="1792508"/>
            <a:chExt cx="2260070" cy="1195538"/>
          </a:xfrm>
        </p:grpSpPr>
        <p:grpSp>
          <p:nvGrpSpPr>
            <p:cNvPr id="33" name="그룹 32">
              <a:extLst>
                <a:ext uri="{FF2B5EF4-FFF2-40B4-BE49-F238E27FC236}">
                  <a16:creationId xmlns:a16="http://schemas.microsoft.com/office/drawing/2014/main" id="{6724FCF2-71F4-6178-F3D6-B394BEDC58E1}"/>
                </a:ext>
              </a:extLst>
            </p:cNvPr>
            <p:cNvGrpSpPr/>
            <p:nvPr/>
          </p:nvGrpSpPr>
          <p:grpSpPr>
            <a:xfrm>
              <a:off x="5039312" y="1792508"/>
              <a:ext cx="1905627" cy="858602"/>
              <a:chOff x="5308552" y="1792508"/>
              <a:chExt cx="1905627" cy="858602"/>
            </a:xfrm>
          </p:grpSpPr>
          <p:pic>
            <p:nvPicPr>
              <p:cNvPr id="35" name="그림 34">
                <a:extLst>
                  <a:ext uri="{FF2B5EF4-FFF2-40B4-BE49-F238E27FC236}">
                    <a16:creationId xmlns:a16="http://schemas.microsoft.com/office/drawing/2014/main" id="{6EC286F0-CA3B-B31C-0CAE-CDC100614A11}"/>
                  </a:ext>
                </a:extLst>
              </p:cNvPr>
              <p:cNvPicPr>
                <a:picLocks noChangeAspect="1"/>
              </p:cNvPicPr>
              <p:nvPr/>
            </p:nvPicPr>
            <p:blipFill>
              <a:blip r:embed="rId4">
                <a:duotone>
                  <a:srgbClr val="EEECE1">
                    <a:shade val="45000"/>
                    <a:satMod val="135000"/>
                  </a:srgbClr>
                  <a:prstClr val="white"/>
                </a:duotone>
              </a:blip>
              <a:stretch>
                <a:fillRect/>
              </a:stretch>
            </p:blipFill>
            <p:spPr>
              <a:xfrm>
                <a:off x="5694423" y="1792508"/>
                <a:ext cx="547047" cy="547048"/>
              </a:xfrm>
              <a:prstGeom prst="rect">
                <a:avLst/>
              </a:prstGeom>
              <a:noFill/>
            </p:spPr>
          </p:pic>
          <p:pic>
            <p:nvPicPr>
              <p:cNvPr id="36" name="그림 35">
                <a:extLst>
                  <a:ext uri="{FF2B5EF4-FFF2-40B4-BE49-F238E27FC236}">
                    <a16:creationId xmlns:a16="http://schemas.microsoft.com/office/drawing/2014/main" id="{1F261F30-CBA2-8CB4-CBDD-882C6BE87F6C}"/>
                  </a:ext>
                </a:extLst>
              </p:cNvPr>
              <p:cNvPicPr>
                <a:picLocks noChangeAspect="1"/>
              </p:cNvPicPr>
              <p:nvPr/>
            </p:nvPicPr>
            <p:blipFill>
              <a:blip r:embed="rId4">
                <a:duotone>
                  <a:srgbClr val="EEECE1">
                    <a:shade val="45000"/>
                    <a:satMod val="135000"/>
                  </a:srgbClr>
                  <a:prstClr val="white"/>
                </a:duotone>
              </a:blip>
              <a:stretch>
                <a:fillRect/>
              </a:stretch>
            </p:blipFill>
            <p:spPr>
              <a:xfrm>
                <a:off x="6284666" y="1792508"/>
                <a:ext cx="547047" cy="547048"/>
              </a:xfrm>
              <a:prstGeom prst="rect">
                <a:avLst/>
              </a:prstGeom>
              <a:noFill/>
            </p:spPr>
          </p:pic>
          <p:pic>
            <p:nvPicPr>
              <p:cNvPr id="37" name="그림 36">
                <a:extLst>
                  <a:ext uri="{FF2B5EF4-FFF2-40B4-BE49-F238E27FC236}">
                    <a16:creationId xmlns:a16="http://schemas.microsoft.com/office/drawing/2014/main" id="{44CE35A0-F601-FCE8-4CEB-274E02B77BBA}"/>
                  </a:ext>
                </a:extLst>
              </p:cNvPr>
              <p:cNvPicPr>
                <a:picLocks noChangeAspect="1"/>
              </p:cNvPicPr>
              <p:nvPr/>
            </p:nvPicPr>
            <p:blipFill>
              <a:blip r:embed="rId4">
                <a:duotone>
                  <a:schemeClr val="accent5">
                    <a:shade val="45000"/>
                    <a:satMod val="135000"/>
                  </a:schemeClr>
                  <a:prstClr val="white"/>
                </a:duotone>
              </a:blip>
              <a:stretch>
                <a:fillRect/>
              </a:stretch>
            </p:blipFill>
            <p:spPr>
              <a:xfrm>
                <a:off x="5308552" y="2070407"/>
                <a:ext cx="580703" cy="580703"/>
              </a:xfrm>
              <a:prstGeom prst="rect">
                <a:avLst/>
              </a:prstGeom>
              <a:noFill/>
            </p:spPr>
          </p:pic>
          <p:pic>
            <p:nvPicPr>
              <p:cNvPr id="38" name="그림 37">
                <a:extLst>
                  <a:ext uri="{FF2B5EF4-FFF2-40B4-BE49-F238E27FC236}">
                    <a16:creationId xmlns:a16="http://schemas.microsoft.com/office/drawing/2014/main" id="{F659EFA2-2BBE-FEBE-1F1A-28E5DC6961A7}"/>
                  </a:ext>
                </a:extLst>
              </p:cNvPr>
              <p:cNvPicPr>
                <a:picLocks noChangeAspect="1"/>
              </p:cNvPicPr>
              <p:nvPr/>
            </p:nvPicPr>
            <p:blipFill>
              <a:blip r:embed="rId4">
                <a:duotone>
                  <a:schemeClr val="accent5">
                    <a:shade val="45000"/>
                    <a:satMod val="135000"/>
                  </a:schemeClr>
                  <a:prstClr val="white"/>
                </a:duotone>
              </a:blip>
              <a:stretch>
                <a:fillRect/>
              </a:stretch>
            </p:blipFill>
            <p:spPr>
              <a:xfrm>
                <a:off x="5971015" y="2070407"/>
                <a:ext cx="580703" cy="580703"/>
              </a:xfrm>
              <a:prstGeom prst="rect">
                <a:avLst/>
              </a:prstGeom>
              <a:noFill/>
            </p:spPr>
          </p:pic>
          <p:pic>
            <p:nvPicPr>
              <p:cNvPr id="39" name="그림 38">
                <a:extLst>
                  <a:ext uri="{FF2B5EF4-FFF2-40B4-BE49-F238E27FC236}">
                    <a16:creationId xmlns:a16="http://schemas.microsoft.com/office/drawing/2014/main" id="{D6908112-C410-A6D7-B515-C86F8EF1BDB8}"/>
                  </a:ext>
                </a:extLst>
              </p:cNvPr>
              <p:cNvPicPr>
                <a:picLocks noChangeAspect="1"/>
              </p:cNvPicPr>
              <p:nvPr/>
            </p:nvPicPr>
            <p:blipFill>
              <a:blip r:embed="rId4">
                <a:duotone>
                  <a:schemeClr val="accent5">
                    <a:shade val="45000"/>
                    <a:satMod val="135000"/>
                  </a:schemeClr>
                  <a:prstClr val="white"/>
                </a:duotone>
              </a:blip>
              <a:stretch>
                <a:fillRect/>
              </a:stretch>
            </p:blipFill>
            <p:spPr>
              <a:xfrm>
                <a:off x="6633476" y="2070407"/>
                <a:ext cx="580703" cy="580703"/>
              </a:xfrm>
              <a:prstGeom prst="rect">
                <a:avLst/>
              </a:prstGeom>
              <a:noFill/>
            </p:spPr>
          </p:pic>
        </p:grpSp>
        <p:sp>
          <p:nvSpPr>
            <p:cNvPr id="34" name="TextBox 33">
              <a:extLst>
                <a:ext uri="{FF2B5EF4-FFF2-40B4-BE49-F238E27FC236}">
                  <a16:creationId xmlns:a16="http://schemas.microsoft.com/office/drawing/2014/main" id="{BAC974BF-97E5-8641-B5FD-CC886F201AEF}"/>
                </a:ext>
              </a:extLst>
            </p:cNvPr>
            <p:cNvSpPr txBox="1"/>
            <p:nvPr/>
          </p:nvSpPr>
          <p:spPr>
            <a:xfrm>
              <a:off x="4862090" y="2695658"/>
              <a:ext cx="2260070"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server based</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40" name="TextBox 39">
            <a:extLst>
              <a:ext uri="{FF2B5EF4-FFF2-40B4-BE49-F238E27FC236}">
                <a16:creationId xmlns:a16="http://schemas.microsoft.com/office/drawing/2014/main" id="{A579C9B3-7D6D-3A2D-571C-318A07AFD268}"/>
              </a:ext>
            </a:extLst>
          </p:cNvPr>
          <p:cNvSpPr txBox="1"/>
          <p:nvPr/>
        </p:nvSpPr>
        <p:spPr>
          <a:xfrm>
            <a:off x="5114942" y="1426442"/>
            <a:ext cx="1590612"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As-is </a:t>
            </a:r>
            <a:r>
              <a:rPr kumimoji="1" lang="en-US" altLang="ko-KR" sz="1100" i="0" u="none" strike="noStrike" kern="0" cap="none" spc="0" normalizeH="0" baseline="0" noProof="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(heavy system)</a:t>
            </a:r>
            <a:endParaRPr kumimoji="1" lang="ko-KR" altLang="en-US"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41" name="그룹 40">
            <a:extLst>
              <a:ext uri="{FF2B5EF4-FFF2-40B4-BE49-F238E27FC236}">
                <a16:creationId xmlns:a16="http://schemas.microsoft.com/office/drawing/2014/main" id="{C4816632-8F05-84D6-0D47-C5D85EF7CA43}"/>
              </a:ext>
            </a:extLst>
          </p:cNvPr>
          <p:cNvGrpSpPr/>
          <p:nvPr/>
        </p:nvGrpSpPr>
        <p:grpSpPr>
          <a:xfrm>
            <a:off x="9282977" y="1850585"/>
            <a:ext cx="2170036" cy="745245"/>
            <a:chOff x="366767" y="3940144"/>
            <a:chExt cx="1899658" cy="652390"/>
          </a:xfrm>
        </p:grpSpPr>
        <p:pic>
          <p:nvPicPr>
            <p:cNvPr id="42" name="그림 41">
              <a:extLst>
                <a:ext uri="{FF2B5EF4-FFF2-40B4-BE49-F238E27FC236}">
                  <a16:creationId xmlns:a16="http://schemas.microsoft.com/office/drawing/2014/main" id="{4A2562D9-9036-D856-44E1-738C86019F4D}"/>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366767" y="4239582"/>
              <a:ext cx="531506" cy="352952"/>
            </a:xfrm>
            <a:prstGeom prst="rect">
              <a:avLst/>
            </a:prstGeom>
            <a:noFill/>
          </p:spPr>
        </p:pic>
        <p:pic>
          <p:nvPicPr>
            <p:cNvPr id="43" name="그림 42">
              <a:extLst>
                <a:ext uri="{FF2B5EF4-FFF2-40B4-BE49-F238E27FC236}">
                  <a16:creationId xmlns:a16="http://schemas.microsoft.com/office/drawing/2014/main" id="{A342049D-10D2-A071-1543-AE37264AF3B1}"/>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050843" y="4239582"/>
              <a:ext cx="531506" cy="352952"/>
            </a:xfrm>
            <a:prstGeom prst="rect">
              <a:avLst/>
            </a:prstGeom>
            <a:noFill/>
          </p:spPr>
        </p:pic>
        <p:pic>
          <p:nvPicPr>
            <p:cNvPr id="44" name="그림 43">
              <a:extLst>
                <a:ext uri="{FF2B5EF4-FFF2-40B4-BE49-F238E27FC236}">
                  <a16:creationId xmlns:a16="http://schemas.microsoft.com/office/drawing/2014/main" id="{B114FB2A-B885-59FE-592D-A71D081FEBC0}"/>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734919" y="4239582"/>
              <a:ext cx="531506" cy="352952"/>
            </a:xfrm>
            <a:prstGeom prst="rect">
              <a:avLst/>
            </a:prstGeom>
            <a:noFill/>
          </p:spPr>
        </p:pic>
        <p:grpSp>
          <p:nvGrpSpPr>
            <p:cNvPr id="45" name="그룹 44">
              <a:extLst>
                <a:ext uri="{FF2B5EF4-FFF2-40B4-BE49-F238E27FC236}">
                  <a16:creationId xmlns:a16="http://schemas.microsoft.com/office/drawing/2014/main" id="{BF9EB4FD-1DB4-2F6C-EE3F-22F9F8DB6223}"/>
                </a:ext>
              </a:extLst>
            </p:cNvPr>
            <p:cNvGrpSpPr/>
            <p:nvPr/>
          </p:nvGrpSpPr>
          <p:grpSpPr>
            <a:xfrm>
              <a:off x="708805" y="3940144"/>
              <a:ext cx="1215582" cy="352952"/>
              <a:chOff x="725351" y="3803897"/>
              <a:chExt cx="1215582" cy="352952"/>
            </a:xfrm>
          </p:grpSpPr>
          <p:pic>
            <p:nvPicPr>
              <p:cNvPr id="46" name="그림 45">
                <a:extLst>
                  <a:ext uri="{FF2B5EF4-FFF2-40B4-BE49-F238E27FC236}">
                    <a16:creationId xmlns:a16="http://schemas.microsoft.com/office/drawing/2014/main" id="{8D4B1636-6C10-DAC0-898E-07A660AEE2C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725351" y="3803897"/>
                <a:ext cx="531506" cy="352952"/>
              </a:xfrm>
              <a:prstGeom prst="rect">
                <a:avLst/>
              </a:prstGeom>
              <a:noFill/>
            </p:spPr>
          </p:pic>
          <p:pic>
            <p:nvPicPr>
              <p:cNvPr id="47" name="그림 46">
                <a:extLst>
                  <a:ext uri="{FF2B5EF4-FFF2-40B4-BE49-F238E27FC236}">
                    <a16:creationId xmlns:a16="http://schemas.microsoft.com/office/drawing/2014/main" id="{9ABE0629-142F-48AD-6B99-BA140B9FD2C8}"/>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409427" y="3803897"/>
                <a:ext cx="531506" cy="352952"/>
              </a:xfrm>
              <a:prstGeom prst="rect">
                <a:avLst/>
              </a:prstGeom>
              <a:noFill/>
            </p:spPr>
          </p:pic>
        </p:grpSp>
      </p:grpSp>
      <p:sp>
        <p:nvSpPr>
          <p:cNvPr id="48" name="TextBox 47">
            <a:extLst>
              <a:ext uri="{FF2B5EF4-FFF2-40B4-BE49-F238E27FC236}">
                <a16:creationId xmlns:a16="http://schemas.microsoft.com/office/drawing/2014/main" id="{C12F034B-5FDD-B4B8-2958-5875AAC90DE7}"/>
              </a:ext>
            </a:extLst>
          </p:cNvPr>
          <p:cNvSpPr txBox="1"/>
          <p:nvPr/>
        </p:nvSpPr>
        <p:spPr>
          <a:xfrm>
            <a:off x="9083182" y="2695658"/>
            <a:ext cx="2569626"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network + AI Chip</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9" name="TextBox 48">
            <a:extLst>
              <a:ext uri="{FF2B5EF4-FFF2-40B4-BE49-F238E27FC236}">
                <a16:creationId xmlns:a16="http://schemas.microsoft.com/office/drawing/2014/main" id="{1A060181-C69F-5A32-6198-3CD3A05D5E17}"/>
              </a:ext>
            </a:extLst>
          </p:cNvPr>
          <p:cNvSpPr txBox="1"/>
          <p:nvPr/>
        </p:nvSpPr>
        <p:spPr>
          <a:xfrm>
            <a:off x="9624817" y="1426442"/>
            <a:ext cx="1486356"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To-be (light system)</a:t>
            </a:r>
            <a:endParaRPr lang="ko-KR" altLang="en-US" dirty="0"/>
          </a:p>
        </p:txBody>
      </p:sp>
      <p:grpSp>
        <p:nvGrpSpPr>
          <p:cNvPr id="50" name="그룹 49">
            <a:extLst>
              <a:ext uri="{FF2B5EF4-FFF2-40B4-BE49-F238E27FC236}">
                <a16:creationId xmlns:a16="http://schemas.microsoft.com/office/drawing/2014/main" id="{DE49F1B2-724D-2E88-BD6D-22CB07BEAFF7}"/>
              </a:ext>
            </a:extLst>
          </p:cNvPr>
          <p:cNvGrpSpPr/>
          <p:nvPr/>
        </p:nvGrpSpPr>
        <p:grpSpPr>
          <a:xfrm>
            <a:off x="4578931" y="812651"/>
            <a:ext cx="3913399" cy="378853"/>
            <a:chOff x="3300780" y="-873486"/>
            <a:chExt cx="3913399" cy="378853"/>
          </a:xfrm>
        </p:grpSpPr>
        <p:sp>
          <p:nvSpPr>
            <p:cNvPr id="51" name="사각형: 둥근 모서리 50">
              <a:extLst>
                <a:ext uri="{FF2B5EF4-FFF2-40B4-BE49-F238E27FC236}">
                  <a16:creationId xmlns:a16="http://schemas.microsoft.com/office/drawing/2014/main" id="{1B28DB29-10B5-CEBE-B24A-D06E241E85E0}"/>
                </a:ext>
              </a:extLst>
            </p:cNvPr>
            <p:cNvSpPr/>
            <p:nvPr/>
          </p:nvSpPr>
          <p:spPr>
            <a:xfrm>
              <a:off x="3300780" y="-873486"/>
              <a:ext cx="3913399"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52" name="그림 51">
              <a:extLst>
                <a:ext uri="{FF2B5EF4-FFF2-40B4-BE49-F238E27FC236}">
                  <a16:creationId xmlns:a16="http://schemas.microsoft.com/office/drawing/2014/main" id="{6776AE8B-B329-A1EA-BDE9-3EBA94BFF118}"/>
                </a:ext>
              </a:extLst>
            </p:cNvPr>
            <p:cNvPicPr>
              <a:picLocks noChangeAspect="1"/>
            </p:cNvPicPr>
            <p:nvPr/>
          </p:nvPicPr>
          <p:blipFill>
            <a:blip r:embed="rId6">
              <a:duotone>
                <a:schemeClr val="accent1">
                  <a:shade val="45000"/>
                  <a:satMod val="135000"/>
                </a:schemeClr>
                <a:prstClr val="white"/>
              </a:duotone>
            </a:blip>
            <a:stretch>
              <a:fillRect/>
            </a:stretch>
          </p:blipFill>
          <p:spPr>
            <a:xfrm>
              <a:off x="3380905" y="-800901"/>
              <a:ext cx="238550" cy="238550"/>
            </a:xfrm>
            <a:prstGeom prst="rect">
              <a:avLst/>
            </a:prstGeom>
          </p:spPr>
        </p:pic>
        <p:sp>
          <p:nvSpPr>
            <p:cNvPr id="53" name="TextBox 39">
              <a:extLst>
                <a:ext uri="{FF2B5EF4-FFF2-40B4-BE49-F238E27FC236}">
                  <a16:creationId xmlns:a16="http://schemas.microsoft.com/office/drawing/2014/main" id="{9B543BA7-6C51-FFEA-7009-73378F620DEF}"/>
                </a:ext>
              </a:extLst>
            </p:cNvPr>
            <p:cNvSpPr txBox="1"/>
            <p:nvPr/>
          </p:nvSpPr>
          <p:spPr>
            <a:xfrm>
              <a:off x="3587651" y="-830254"/>
              <a:ext cx="351926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Collection by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p>
          </p:txBody>
        </p:sp>
      </p:grpSp>
      <p:sp>
        <p:nvSpPr>
          <p:cNvPr id="54" name="오른쪽 화살표 89">
            <a:extLst>
              <a:ext uri="{FF2B5EF4-FFF2-40B4-BE49-F238E27FC236}">
                <a16:creationId xmlns:a16="http://schemas.microsoft.com/office/drawing/2014/main" id="{C6C86744-E992-5550-4F15-0975B28F8598}"/>
              </a:ext>
            </a:extLst>
          </p:cNvPr>
          <p:cNvSpPr/>
          <p:nvPr>
            <p:custDataLst>
              <p:tags r:id="rId1"/>
            </p:custDataLst>
          </p:nvPr>
        </p:nvSpPr>
        <p:spPr bwMode="auto">
          <a:xfrm>
            <a:off x="7243304" y="2631944"/>
            <a:ext cx="1825271" cy="360123"/>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55" name="그룹 54">
            <a:extLst>
              <a:ext uri="{FF2B5EF4-FFF2-40B4-BE49-F238E27FC236}">
                <a16:creationId xmlns:a16="http://schemas.microsoft.com/office/drawing/2014/main" id="{41CD417D-9A79-C190-EABB-16B0BC829F8E}"/>
              </a:ext>
            </a:extLst>
          </p:cNvPr>
          <p:cNvGrpSpPr/>
          <p:nvPr/>
        </p:nvGrpSpPr>
        <p:grpSpPr>
          <a:xfrm>
            <a:off x="7756494" y="1484234"/>
            <a:ext cx="798890" cy="443763"/>
            <a:chOff x="10576809" y="3753957"/>
            <a:chExt cx="798890" cy="443763"/>
          </a:xfrm>
        </p:grpSpPr>
        <p:pic>
          <p:nvPicPr>
            <p:cNvPr id="56" name="그림 55">
              <a:extLst>
                <a:ext uri="{FF2B5EF4-FFF2-40B4-BE49-F238E27FC236}">
                  <a16:creationId xmlns:a16="http://schemas.microsoft.com/office/drawing/2014/main" id="{14AD6850-B319-2DB6-D428-CB6FDD73D9C0}"/>
                </a:ext>
              </a:extLst>
            </p:cNvPr>
            <p:cNvPicPr>
              <a:picLocks noChangeAspect="1"/>
            </p:cNvPicPr>
            <p:nvPr/>
          </p:nvPicPr>
          <p:blipFill>
            <a:blip r:embed="rId7"/>
            <a:stretch>
              <a:fillRect/>
            </a:stretch>
          </p:blipFill>
          <p:spPr>
            <a:xfrm>
              <a:off x="10689589" y="3753957"/>
              <a:ext cx="573330" cy="160078"/>
            </a:xfrm>
            <a:prstGeom prst="rect">
              <a:avLst/>
            </a:prstGeom>
          </p:spPr>
        </p:pic>
        <p:sp>
          <p:nvSpPr>
            <p:cNvPr id="57" name="TextBox 56">
              <a:extLst>
                <a:ext uri="{FF2B5EF4-FFF2-40B4-BE49-F238E27FC236}">
                  <a16:creationId xmlns:a16="http://schemas.microsoft.com/office/drawing/2014/main" id="{71E9DE2B-381E-2B59-F9CB-A51C98EF7B5B}"/>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58" name="그림 57">
            <a:extLst>
              <a:ext uri="{FF2B5EF4-FFF2-40B4-BE49-F238E27FC236}">
                <a16:creationId xmlns:a16="http://schemas.microsoft.com/office/drawing/2014/main" id="{CA6DF383-E88A-6981-539C-CD75909C60EF}"/>
              </a:ext>
            </a:extLst>
          </p:cNvPr>
          <p:cNvPicPr>
            <a:picLocks noChangeAspect="1"/>
          </p:cNvPicPr>
          <p:nvPr/>
        </p:nvPicPr>
        <p:blipFill>
          <a:blip r:embed="rId8"/>
          <a:stretch>
            <a:fillRect/>
          </a:stretch>
        </p:blipFill>
        <p:spPr>
          <a:xfrm>
            <a:off x="7612947" y="1935693"/>
            <a:ext cx="1085984" cy="713648"/>
          </a:xfrm>
          <a:prstGeom prst="rect">
            <a:avLst/>
          </a:prstGeom>
        </p:spPr>
      </p:pic>
      <p:sp>
        <p:nvSpPr>
          <p:cNvPr id="59" name="사각형: 둥근 모서리 58">
            <a:extLst>
              <a:ext uri="{FF2B5EF4-FFF2-40B4-BE49-F238E27FC236}">
                <a16:creationId xmlns:a16="http://schemas.microsoft.com/office/drawing/2014/main" id="{1CEE9FA8-3A58-833F-8A0E-9F1A90FBA861}"/>
              </a:ext>
            </a:extLst>
          </p:cNvPr>
          <p:cNvSpPr/>
          <p:nvPr/>
        </p:nvSpPr>
        <p:spPr>
          <a:xfrm>
            <a:off x="9085622" y="3672724"/>
            <a:ext cx="263913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60" name="TextBox 59">
            <a:extLst>
              <a:ext uri="{FF2B5EF4-FFF2-40B4-BE49-F238E27FC236}">
                <a16:creationId xmlns:a16="http://schemas.microsoft.com/office/drawing/2014/main" id="{35A31DBF-5AD6-8066-3AEC-9CA8274BA8FF}"/>
              </a:ext>
            </a:extLst>
          </p:cNvPr>
          <p:cNvSpPr txBox="1"/>
          <p:nvPr/>
        </p:nvSpPr>
        <p:spPr>
          <a:xfrm>
            <a:off x="9197056" y="3799231"/>
            <a:ext cx="2416263" cy="600164"/>
          </a:xfrm>
          <a:prstGeom prst="rect">
            <a:avLst/>
          </a:prstGeom>
          <a:solidFill>
            <a:sysClr val="window" lastClr="FFFFFF">
              <a:lumMod val="95000"/>
            </a:sysClr>
          </a:solidFill>
          <a:ln w="3175">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Ride-hailing (vehicle for hire) platform-based drivers </a:t>
            </a:r>
            <a:b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b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(by 6-mos / 1 </a:t>
            </a:r>
            <a:r>
              <a:rPr kumimoji="0" lang="en-US" altLang="ko-KR" sz="1100" b="0" i="0" u="none" strike="noStrike" kern="0" cap="none" spc="0" normalizeH="0" baseline="0" noProof="0" dirty="0" err="1">
                <a:ln>
                  <a:noFill/>
                </a:ln>
                <a:solidFill>
                  <a:prstClr val="black"/>
                </a:solidFill>
                <a:effectLst/>
                <a:uLnTx/>
                <a:uFillTx/>
                <a:latin typeface="SF Pro Regular" pitchFamily="2" charset="0"/>
                <a:ea typeface="SF Pro Regular" pitchFamily="2" charset="0"/>
                <a:cs typeface="SF Pro Regular" pitchFamily="2" charset="0"/>
              </a:rPr>
              <a:t>yr</a:t>
            </a: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 contract based)</a:t>
            </a:r>
            <a:endParaRPr kumimoji="0" lang="ko-KR" altLang="en-US" sz="1100" b="0" i="0" u="none" strike="noStrike" kern="0" cap="none" spc="0" normalizeH="0" baseline="0" noProof="0" dirty="0">
              <a:ln>
                <a:noFill/>
              </a:ln>
              <a:solidFill>
                <a:prstClr val="black"/>
              </a:solidFill>
              <a:effectLst/>
              <a:uLnTx/>
              <a:uFillTx/>
              <a:latin typeface="SF Pro Regular" pitchFamily="2" charset="0"/>
              <a:cs typeface="SF Pro Regular" pitchFamily="2" charset="0"/>
            </a:endParaRPr>
          </a:p>
        </p:txBody>
      </p:sp>
      <p:grpSp>
        <p:nvGrpSpPr>
          <p:cNvPr id="61" name="그룹 60">
            <a:extLst>
              <a:ext uri="{FF2B5EF4-FFF2-40B4-BE49-F238E27FC236}">
                <a16:creationId xmlns:a16="http://schemas.microsoft.com/office/drawing/2014/main" id="{38156A49-A13F-950A-9782-FDECC2144422}"/>
              </a:ext>
            </a:extLst>
          </p:cNvPr>
          <p:cNvGrpSpPr/>
          <p:nvPr/>
        </p:nvGrpSpPr>
        <p:grpSpPr>
          <a:xfrm>
            <a:off x="9458798" y="5983951"/>
            <a:ext cx="1892778" cy="323066"/>
            <a:chOff x="12418813" y="5153108"/>
            <a:chExt cx="1892778" cy="323066"/>
          </a:xfrm>
        </p:grpSpPr>
        <p:pic>
          <p:nvPicPr>
            <p:cNvPr id="62" name="그림 61">
              <a:extLst>
                <a:ext uri="{FF2B5EF4-FFF2-40B4-BE49-F238E27FC236}">
                  <a16:creationId xmlns:a16="http://schemas.microsoft.com/office/drawing/2014/main" id="{D6D012D7-BB55-15C0-C14F-2FAB5CA7265A}"/>
                </a:ext>
              </a:extLst>
            </p:cNvPr>
            <p:cNvPicPr>
              <a:picLocks noChangeAspect="1"/>
            </p:cNvPicPr>
            <p:nvPr/>
          </p:nvPicPr>
          <p:blipFill rotWithShape="1">
            <a:blip r:embed="rId9"/>
            <a:srcRect l="6898" t="10447" r="9440" b="9921"/>
            <a:stretch/>
          </p:blipFill>
          <p:spPr>
            <a:xfrm>
              <a:off x="12786091" y="5153108"/>
              <a:ext cx="339416" cy="323066"/>
            </a:xfrm>
            <a:prstGeom prst="rect">
              <a:avLst/>
            </a:prstGeom>
          </p:spPr>
        </p:pic>
        <p:pic>
          <p:nvPicPr>
            <p:cNvPr id="63" name="그림 62">
              <a:extLst>
                <a:ext uri="{FF2B5EF4-FFF2-40B4-BE49-F238E27FC236}">
                  <a16:creationId xmlns:a16="http://schemas.microsoft.com/office/drawing/2014/main" id="{CE9EFA95-F4A9-E04F-3F6D-709ED85DCBC7}"/>
                </a:ext>
              </a:extLst>
            </p:cNvPr>
            <p:cNvPicPr>
              <a:picLocks noChangeAspect="1"/>
            </p:cNvPicPr>
            <p:nvPr/>
          </p:nvPicPr>
          <p:blipFill rotWithShape="1">
            <a:blip r:embed="rId9"/>
            <a:srcRect l="6898" t="10447" r="9440" b="9921"/>
            <a:stretch/>
          </p:blipFill>
          <p:spPr>
            <a:xfrm>
              <a:off x="12418813" y="5153108"/>
              <a:ext cx="339416" cy="323066"/>
            </a:xfrm>
            <a:prstGeom prst="rect">
              <a:avLst/>
            </a:prstGeom>
          </p:spPr>
        </p:pic>
        <p:pic>
          <p:nvPicPr>
            <p:cNvPr id="64" name="그림 63">
              <a:extLst>
                <a:ext uri="{FF2B5EF4-FFF2-40B4-BE49-F238E27FC236}">
                  <a16:creationId xmlns:a16="http://schemas.microsoft.com/office/drawing/2014/main" id="{0F0A1060-5606-A85C-4BC3-646BAC9F17B4}"/>
                </a:ext>
              </a:extLst>
            </p:cNvPr>
            <p:cNvPicPr>
              <a:picLocks noChangeAspect="1"/>
            </p:cNvPicPr>
            <p:nvPr/>
          </p:nvPicPr>
          <p:blipFill rotWithShape="1">
            <a:blip r:embed="rId9"/>
            <a:srcRect l="6898" t="10447" r="9440" b="9921"/>
            <a:stretch/>
          </p:blipFill>
          <p:spPr>
            <a:xfrm>
              <a:off x="13604896" y="5153108"/>
              <a:ext cx="339416" cy="323066"/>
            </a:xfrm>
            <a:prstGeom prst="rect">
              <a:avLst/>
            </a:prstGeom>
          </p:spPr>
        </p:pic>
        <p:pic>
          <p:nvPicPr>
            <p:cNvPr id="65" name="그림 64">
              <a:extLst>
                <a:ext uri="{FF2B5EF4-FFF2-40B4-BE49-F238E27FC236}">
                  <a16:creationId xmlns:a16="http://schemas.microsoft.com/office/drawing/2014/main" id="{100E3AFC-8736-C0A2-9B4B-795B84377E88}"/>
                </a:ext>
              </a:extLst>
            </p:cNvPr>
            <p:cNvPicPr>
              <a:picLocks noChangeAspect="1"/>
            </p:cNvPicPr>
            <p:nvPr/>
          </p:nvPicPr>
          <p:blipFill rotWithShape="1">
            <a:blip r:embed="rId9"/>
            <a:srcRect l="6898" t="10447" r="9440" b="9921"/>
            <a:stretch/>
          </p:blipFill>
          <p:spPr>
            <a:xfrm>
              <a:off x="13972175" y="5153108"/>
              <a:ext cx="339416" cy="323066"/>
            </a:xfrm>
            <a:prstGeom prst="rect">
              <a:avLst/>
            </a:prstGeom>
          </p:spPr>
        </p:pic>
        <p:sp>
          <p:nvSpPr>
            <p:cNvPr id="66" name="TextBox 65">
              <a:extLst>
                <a:ext uri="{FF2B5EF4-FFF2-40B4-BE49-F238E27FC236}">
                  <a16:creationId xmlns:a16="http://schemas.microsoft.com/office/drawing/2014/main" id="{76A94BD7-BD9C-A060-22EC-B9A61B06EDA3}"/>
                </a:ext>
              </a:extLst>
            </p:cNvPr>
            <p:cNvSpPr txBox="1"/>
            <p:nvPr/>
          </p:nvSpPr>
          <p:spPr>
            <a:xfrm>
              <a:off x="13153369" y="5208159"/>
              <a:ext cx="423664" cy="212964"/>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87FDBBDC-A5F1-C752-91C5-52821438AF52}"/>
              </a:ext>
            </a:extLst>
          </p:cNvPr>
          <p:cNvSpPr txBox="1"/>
          <p:nvPr/>
        </p:nvSpPr>
        <p:spPr>
          <a:xfrm rot="10800000">
            <a:off x="10949857" y="5541166"/>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pic>
        <p:nvPicPr>
          <p:cNvPr id="68" name="그림 67">
            <a:extLst>
              <a:ext uri="{FF2B5EF4-FFF2-40B4-BE49-F238E27FC236}">
                <a16:creationId xmlns:a16="http://schemas.microsoft.com/office/drawing/2014/main" id="{F4A53C54-B562-F4CC-7585-F0A8A47EBA61}"/>
              </a:ext>
            </a:extLst>
          </p:cNvPr>
          <p:cNvPicPr>
            <a:picLocks noChangeAspect="1"/>
          </p:cNvPicPr>
          <p:nvPr/>
        </p:nvPicPr>
        <p:blipFill>
          <a:blip r:embed="rId10"/>
          <a:stretch>
            <a:fillRect/>
          </a:stretch>
        </p:blipFill>
        <p:spPr>
          <a:xfrm>
            <a:off x="10153183" y="4537518"/>
            <a:ext cx="432242" cy="326792"/>
          </a:xfrm>
          <a:prstGeom prst="rect">
            <a:avLst/>
          </a:prstGeom>
        </p:spPr>
      </p:pic>
      <p:pic>
        <p:nvPicPr>
          <p:cNvPr id="69" name="그림 68">
            <a:extLst>
              <a:ext uri="{FF2B5EF4-FFF2-40B4-BE49-F238E27FC236}">
                <a16:creationId xmlns:a16="http://schemas.microsoft.com/office/drawing/2014/main" id="{799934B3-B2F2-48F7-B21F-0DAF78BCAEBA}"/>
              </a:ext>
            </a:extLst>
          </p:cNvPr>
          <p:cNvPicPr>
            <a:picLocks noChangeAspect="1"/>
          </p:cNvPicPr>
          <p:nvPr/>
        </p:nvPicPr>
        <p:blipFill>
          <a:blip r:embed="rId11"/>
          <a:stretch>
            <a:fillRect/>
          </a:stretch>
        </p:blipFill>
        <p:spPr>
          <a:xfrm>
            <a:off x="9241208" y="4545380"/>
            <a:ext cx="613364" cy="227346"/>
          </a:xfrm>
          <a:prstGeom prst="rect">
            <a:avLst/>
          </a:prstGeom>
        </p:spPr>
      </p:pic>
      <p:pic>
        <p:nvPicPr>
          <p:cNvPr id="70" name="그림 69">
            <a:extLst>
              <a:ext uri="{FF2B5EF4-FFF2-40B4-BE49-F238E27FC236}">
                <a16:creationId xmlns:a16="http://schemas.microsoft.com/office/drawing/2014/main" id="{1F2E3B8F-29A2-0849-7956-718AF7B206B2}"/>
              </a:ext>
            </a:extLst>
          </p:cNvPr>
          <p:cNvPicPr>
            <a:picLocks noChangeAspect="1"/>
          </p:cNvPicPr>
          <p:nvPr/>
        </p:nvPicPr>
        <p:blipFill>
          <a:blip r:embed="rId12"/>
          <a:stretch>
            <a:fillRect/>
          </a:stretch>
        </p:blipFill>
        <p:spPr>
          <a:xfrm>
            <a:off x="9269792" y="5075679"/>
            <a:ext cx="556196" cy="272710"/>
          </a:xfrm>
          <a:prstGeom prst="rect">
            <a:avLst/>
          </a:prstGeom>
        </p:spPr>
      </p:pic>
      <p:pic>
        <p:nvPicPr>
          <p:cNvPr id="71" name="그림 70">
            <a:extLst>
              <a:ext uri="{FF2B5EF4-FFF2-40B4-BE49-F238E27FC236}">
                <a16:creationId xmlns:a16="http://schemas.microsoft.com/office/drawing/2014/main" id="{0B072BFA-5FE5-ED61-76C1-1AAFE53DAC75}"/>
              </a:ext>
            </a:extLst>
          </p:cNvPr>
          <p:cNvPicPr>
            <a:picLocks noChangeAspect="1"/>
          </p:cNvPicPr>
          <p:nvPr/>
        </p:nvPicPr>
        <p:blipFill>
          <a:blip r:embed="rId13"/>
          <a:stretch>
            <a:fillRect/>
          </a:stretch>
        </p:blipFill>
        <p:spPr>
          <a:xfrm>
            <a:off x="10885244" y="4557702"/>
            <a:ext cx="653434" cy="202702"/>
          </a:xfrm>
          <a:prstGeom prst="rect">
            <a:avLst/>
          </a:prstGeom>
        </p:spPr>
      </p:pic>
      <p:pic>
        <p:nvPicPr>
          <p:cNvPr id="72" name="그림 71">
            <a:extLst>
              <a:ext uri="{FF2B5EF4-FFF2-40B4-BE49-F238E27FC236}">
                <a16:creationId xmlns:a16="http://schemas.microsoft.com/office/drawing/2014/main" id="{F9F3E5FB-807A-3DBD-77F7-926FD93C4E5B}"/>
              </a:ext>
            </a:extLst>
          </p:cNvPr>
          <p:cNvPicPr>
            <a:picLocks noChangeAspect="1"/>
          </p:cNvPicPr>
          <p:nvPr/>
        </p:nvPicPr>
        <p:blipFill>
          <a:blip r:embed="rId14"/>
          <a:stretch>
            <a:fillRect/>
          </a:stretch>
        </p:blipFill>
        <p:spPr>
          <a:xfrm>
            <a:off x="10034607" y="5086522"/>
            <a:ext cx="669394" cy="251023"/>
          </a:xfrm>
          <a:prstGeom prst="rect">
            <a:avLst/>
          </a:prstGeom>
        </p:spPr>
      </p:pic>
      <p:pic>
        <p:nvPicPr>
          <p:cNvPr id="73" name="그림 72">
            <a:extLst>
              <a:ext uri="{FF2B5EF4-FFF2-40B4-BE49-F238E27FC236}">
                <a16:creationId xmlns:a16="http://schemas.microsoft.com/office/drawing/2014/main" id="{74E62AAA-7084-AFF8-DB5C-A361DCEEBAC9}"/>
              </a:ext>
            </a:extLst>
          </p:cNvPr>
          <p:cNvPicPr>
            <a:picLocks noChangeAspect="1"/>
          </p:cNvPicPr>
          <p:nvPr/>
        </p:nvPicPr>
        <p:blipFill>
          <a:blip r:embed="rId15"/>
          <a:stretch>
            <a:fillRect/>
          </a:stretch>
        </p:blipFill>
        <p:spPr>
          <a:xfrm>
            <a:off x="10739490" y="5085805"/>
            <a:ext cx="902611" cy="291950"/>
          </a:xfrm>
          <a:prstGeom prst="rect">
            <a:avLst/>
          </a:prstGeom>
        </p:spPr>
      </p:pic>
      <p:pic>
        <p:nvPicPr>
          <p:cNvPr id="74" name="그림 73">
            <a:extLst>
              <a:ext uri="{FF2B5EF4-FFF2-40B4-BE49-F238E27FC236}">
                <a16:creationId xmlns:a16="http://schemas.microsoft.com/office/drawing/2014/main" id="{E36A455E-6278-634D-E145-2E3795AF82E4}"/>
              </a:ext>
            </a:extLst>
          </p:cNvPr>
          <p:cNvPicPr>
            <a:picLocks noChangeAspect="1"/>
          </p:cNvPicPr>
          <p:nvPr/>
        </p:nvPicPr>
        <p:blipFill>
          <a:blip r:embed="rId16"/>
          <a:stretch>
            <a:fillRect/>
          </a:stretch>
        </p:blipFill>
        <p:spPr>
          <a:xfrm>
            <a:off x="4722576" y="3708387"/>
            <a:ext cx="4177390" cy="2722404"/>
          </a:xfrm>
          <a:prstGeom prst="rect">
            <a:avLst/>
          </a:prstGeom>
        </p:spPr>
      </p:pic>
      <p:sp>
        <p:nvSpPr>
          <p:cNvPr id="75" name="사각형: 둥근 모서리 74">
            <a:extLst>
              <a:ext uri="{FF2B5EF4-FFF2-40B4-BE49-F238E27FC236}">
                <a16:creationId xmlns:a16="http://schemas.microsoft.com/office/drawing/2014/main" id="{E3C98F85-5ABC-8AD3-7F54-A2F688B81BD6}"/>
              </a:ext>
            </a:extLst>
          </p:cNvPr>
          <p:cNvSpPr/>
          <p:nvPr/>
        </p:nvSpPr>
        <p:spPr>
          <a:xfrm>
            <a:off x="4578931" y="3168515"/>
            <a:ext cx="594283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76" name="그림 75">
            <a:extLst>
              <a:ext uri="{FF2B5EF4-FFF2-40B4-BE49-F238E27FC236}">
                <a16:creationId xmlns:a16="http://schemas.microsoft.com/office/drawing/2014/main" id="{A72E7B67-3AD5-FC59-DC82-E44B87F5EF8D}"/>
              </a:ext>
            </a:extLst>
          </p:cNvPr>
          <p:cNvPicPr>
            <a:picLocks noChangeAspect="1"/>
          </p:cNvPicPr>
          <p:nvPr/>
        </p:nvPicPr>
        <p:blipFill>
          <a:blip r:embed="rId6">
            <a:duotone>
              <a:schemeClr val="accent1">
                <a:shade val="45000"/>
                <a:satMod val="135000"/>
              </a:schemeClr>
              <a:prstClr val="white"/>
            </a:duotone>
          </a:blip>
          <a:stretch>
            <a:fillRect/>
          </a:stretch>
        </p:blipFill>
        <p:spPr>
          <a:xfrm>
            <a:off x="4659056" y="3241100"/>
            <a:ext cx="238550" cy="238550"/>
          </a:xfrm>
          <a:prstGeom prst="rect">
            <a:avLst/>
          </a:prstGeom>
        </p:spPr>
      </p:pic>
      <p:sp>
        <p:nvSpPr>
          <p:cNvPr id="77" name="TextBox 39">
            <a:extLst>
              <a:ext uri="{FF2B5EF4-FFF2-40B4-BE49-F238E27FC236}">
                <a16:creationId xmlns:a16="http://schemas.microsoft.com/office/drawing/2014/main" id="{F0E687B1-45F4-7D2D-C228-16AB025AEACE}"/>
              </a:ext>
            </a:extLst>
          </p:cNvPr>
          <p:cNvSpPr txBox="1"/>
          <p:nvPr/>
        </p:nvSpPr>
        <p:spPr>
          <a:xfrm>
            <a:off x="4865802" y="3211747"/>
            <a:ext cx="5446598"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Smart City Road Data Collecting Vehicle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Event Triggering with GPS) </a:t>
            </a:r>
          </a:p>
        </p:txBody>
      </p:sp>
      <p:pic>
        <p:nvPicPr>
          <p:cNvPr id="78" name="그림 77">
            <a:extLst>
              <a:ext uri="{FF2B5EF4-FFF2-40B4-BE49-F238E27FC236}">
                <a16:creationId xmlns:a16="http://schemas.microsoft.com/office/drawing/2014/main" id="{2BF9454E-F669-309F-644E-C8182FD29440}"/>
              </a:ext>
            </a:extLst>
          </p:cNvPr>
          <p:cNvPicPr>
            <a:picLocks noChangeAspect="1"/>
          </p:cNvPicPr>
          <p:nvPr/>
        </p:nvPicPr>
        <p:blipFill>
          <a:blip r:embed="rId17"/>
          <a:stretch>
            <a:fillRect/>
          </a:stretch>
        </p:blipFill>
        <p:spPr>
          <a:xfrm>
            <a:off x="10104475" y="5541166"/>
            <a:ext cx="529658" cy="310732"/>
          </a:xfrm>
          <a:prstGeom prst="rect">
            <a:avLst/>
          </a:prstGeom>
        </p:spPr>
      </p:pic>
      <p:pic>
        <p:nvPicPr>
          <p:cNvPr id="79" name="그림 78" descr="그래픽, 폰트, 로고, 그래픽 디자인이(가) 표시된 사진&#10;&#10;자동 생성된 설명">
            <a:extLst>
              <a:ext uri="{FF2B5EF4-FFF2-40B4-BE49-F238E27FC236}">
                <a16:creationId xmlns:a16="http://schemas.microsoft.com/office/drawing/2014/main" id="{70241EAB-FDC8-0FF7-84BD-8B1930793FCE}"/>
              </a:ext>
            </a:extLst>
          </p:cNvPr>
          <p:cNvPicPr>
            <a:picLocks noChangeAspect="1"/>
          </p:cNvPicPr>
          <p:nvPr/>
        </p:nvPicPr>
        <p:blipFill rotWithShape="1">
          <a:blip r:embed="rId18"/>
          <a:srcRect l="11546" t="34602" r="10262" b="35280"/>
          <a:stretch/>
        </p:blipFill>
        <p:spPr>
          <a:xfrm>
            <a:off x="9177136" y="5545161"/>
            <a:ext cx="741508" cy="285618"/>
          </a:xfrm>
          <a:prstGeom prst="rect">
            <a:avLst/>
          </a:prstGeom>
        </p:spPr>
      </p:pic>
      <p:sp>
        <p:nvSpPr>
          <p:cNvPr id="11" name="Google Shape;1607;p163">
            <a:extLst>
              <a:ext uri="{FF2B5EF4-FFF2-40B4-BE49-F238E27FC236}">
                <a16:creationId xmlns:a16="http://schemas.microsoft.com/office/drawing/2014/main" id="{46DCC713-77E2-543E-3009-E024E9EC96BB}"/>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8F65FEB0-98B7-D2FA-F925-C5571FB456EB}"/>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7E7EA9FB-20B7-ED78-4541-77401DB34B7A}"/>
              </a:ext>
            </a:extLst>
          </p:cNvPr>
          <p:cNvSpPr txBox="1"/>
          <p:nvPr/>
        </p:nvSpPr>
        <p:spPr>
          <a:xfrm>
            <a:off x="435014" y="2697635"/>
            <a:ext cx="2945154"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Scenario</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ODD</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Schedule</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14" name="직사각형 13">
            <a:extLst>
              <a:ext uri="{FF2B5EF4-FFF2-40B4-BE49-F238E27FC236}">
                <a16:creationId xmlns:a16="http://schemas.microsoft.com/office/drawing/2014/main" id="{738AFC82-1DC4-204A-E1DE-A1A07CA6545E}"/>
              </a:ext>
            </a:extLst>
          </p:cNvPr>
          <p:cNvSpPr/>
          <p:nvPr/>
        </p:nvSpPr>
        <p:spPr>
          <a:xfrm>
            <a:off x="662166" y="3938481"/>
            <a:ext cx="2490848" cy="393058"/>
          </a:xfrm>
          <a:prstGeom prst="rect">
            <a:avLst/>
          </a:prstGeom>
          <a:solidFill>
            <a:srgbClr val="0257B1"/>
          </a:solidFill>
          <a:ln w="12700">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Data Collecting Device</a:t>
            </a:r>
            <a:endParaRPr lang="ko-KR" altLang="en-US"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0E87C718-75F5-795B-494B-1481570F62D5}"/>
              </a:ext>
            </a:extLst>
          </p:cNvPr>
          <p:cNvSpPr txBox="1"/>
          <p:nvPr/>
        </p:nvSpPr>
        <p:spPr>
          <a:xfrm>
            <a:off x="366243" y="4311915"/>
            <a:ext cx="3123412"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based (heavy)</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F7D5BC1D-7863-BF2C-6F05-B0C846FBC96A}"/>
              </a:ext>
            </a:extLst>
          </p:cNvPr>
          <p:cNvSpPr txBox="1"/>
          <p:nvPr/>
        </p:nvSpPr>
        <p:spPr>
          <a:xfrm>
            <a:off x="325530" y="5207613"/>
            <a:ext cx="3164125"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edge device (light)</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21B95A88-0307-2D7A-74A2-FB86EB902CFE}"/>
              </a:ext>
            </a:extLst>
          </p:cNvPr>
          <p:cNvGrpSpPr/>
          <p:nvPr/>
        </p:nvGrpSpPr>
        <p:grpSpPr>
          <a:xfrm>
            <a:off x="1144556" y="4693044"/>
            <a:ext cx="1378075" cy="452955"/>
            <a:chOff x="687701" y="3682057"/>
            <a:chExt cx="1077112" cy="485305"/>
          </a:xfrm>
        </p:grpSpPr>
        <p:pic>
          <p:nvPicPr>
            <p:cNvPr id="18" name="그림 17">
              <a:extLst>
                <a:ext uri="{FF2B5EF4-FFF2-40B4-BE49-F238E27FC236}">
                  <a16:creationId xmlns:a16="http://schemas.microsoft.com/office/drawing/2014/main" id="{A4FD5E96-2B69-1BCD-5B7E-317DB30F6394}"/>
                </a:ext>
              </a:extLst>
            </p:cNvPr>
            <p:cNvPicPr>
              <a:picLocks noChangeAspect="1"/>
            </p:cNvPicPr>
            <p:nvPr/>
          </p:nvPicPr>
          <p:blipFill>
            <a:blip r:embed="rId4">
              <a:duotone>
                <a:srgbClr val="EEECE1">
                  <a:shade val="45000"/>
                  <a:satMod val="135000"/>
                </a:srgbClr>
                <a:prstClr val="white"/>
              </a:duotone>
            </a:blip>
            <a:stretch>
              <a:fillRect/>
            </a:stretch>
          </p:blipFill>
          <p:spPr>
            <a:xfrm>
              <a:off x="905806" y="3682057"/>
              <a:ext cx="309206" cy="309206"/>
            </a:xfrm>
            <a:prstGeom prst="rect">
              <a:avLst/>
            </a:prstGeom>
            <a:noFill/>
          </p:spPr>
        </p:pic>
        <p:pic>
          <p:nvPicPr>
            <p:cNvPr id="19" name="그림 18">
              <a:extLst>
                <a:ext uri="{FF2B5EF4-FFF2-40B4-BE49-F238E27FC236}">
                  <a16:creationId xmlns:a16="http://schemas.microsoft.com/office/drawing/2014/main" id="{F7E9809B-75A2-1270-E55A-5A5B186A4B81}"/>
                </a:ext>
              </a:extLst>
            </p:cNvPr>
            <p:cNvPicPr>
              <a:picLocks noChangeAspect="1"/>
            </p:cNvPicPr>
            <p:nvPr/>
          </p:nvPicPr>
          <p:blipFill>
            <a:blip r:embed="rId4">
              <a:duotone>
                <a:srgbClr val="EEECE1">
                  <a:shade val="45000"/>
                  <a:satMod val="135000"/>
                </a:srgbClr>
                <a:prstClr val="white"/>
              </a:duotone>
            </a:blip>
            <a:stretch>
              <a:fillRect/>
            </a:stretch>
          </p:blipFill>
          <p:spPr>
            <a:xfrm>
              <a:off x="1239427" y="3682057"/>
              <a:ext cx="309206" cy="309206"/>
            </a:xfrm>
            <a:prstGeom prst="rect">
              <a:avLst/>
            </a:prstGeom>
            <a:noFill/>
          </p:spPr>
        </p:pic>
        <p:pic>
          <p:nvPicPr>
            <p:cNvPr id="20" name="그림 19">
              <a:extLst>
                <a:ext uri="{FF2B5EF4-FFF2-40B4-BE49-F238E27FC236}">
                  <a16:creationId xmlns:a16="http://schemas.microsoft.com/office/drawing/2014/main" id="{345A3026-43A8-06EA-482D-4AFED7B5CFE9}"/>
                </a:ext>
              </a:extLst>
            </p:cNvPr>
            <p:cNvPicPr>
              <a:picLocks noChangeAspect="1"/>
            </p:cNvPicPr>
            <p:nvPr/>
          </p:nvPicPr>
          <p:blipFill>
            <a:blip r:embed="rId4">
              <a:duotone>
                <a:srgbClr val="4F81BD">
                  <a:shade val="45000"/>
                  <a:satMod val="135000"/>
                </a:srgbClr>
                <a:prstClr val="white"/>
              </a:duotone>
            </a:blip>
            <a:stretch>
              <a:fillRect/>
            </a:stretch>
          </p:blipFill>
          <p:spPr>
            <a:xfrm>
              <a:off x="687701" y="3839133"/>
              <a:ext cx="328229" cy="328229"/>
            </a:xfrm>
            <a:prstGeom prst="rect">
              <a:avLst/>
            </a:prstGeom>
            <a:noFill/>
          </p:spPr>
        </p:pic>
        <p:pic>
          <p:nvPicPr>
            <p:cNvPr id="21" name="그림 20">
              <a:extLst>
                <a:ext uri="{FF2B5EF4-FFF2-40B4-BE49-F238E27FC236}">
                  <a16:creationId xmlns:a16="http://schemas.microsoft.com/office/drawing/2014/main" id="{A7FC0221-8C27-A071-02CD-592050D9D85F}"/>
                </a:ext>
              </a:extLst>
            </p:cNvPr>
            <p:cNvPicPr>
              <a:picLocks noChangeAspect="1"/>
            </p:cNvPicPr>
            <p:nvPr/>
          </p:nvPicPr>
          <p:blipFill>
            <a:blip r:embed="rId4">
              <a:duotone>
                <a:srgbClr val="4F81BD">
                  <a:shade val="45000"/>
                  <a:satMod val="135000"/>
                </a:srgbClr>
                <a:prstClr val="white"/>
              </a:duotone>
            </a:blip>
            <a:stretch>
              <a:fillRect/>
            </a:stretch>
          </p:blipFill>
          <p:spPr>
            <a:xfrm>
              <a:off x="1062143" y="3839133"/>
              <a:ext cx="328229" cy="328229"/>
            </a:xfrm>
            <a:prstGeom prst="rect">
              <a:avLst/>
            </a:prstGeom>
            <a:noFill/>
          </p:spPr>
        </p:pic>
        <p:pic>
          <p:nvPicPr>
            <p:cNvPr id="22" name="그림 21">
              <a:extLst>
                <a:ext uri="{FF2B5EF4-FFF2-40B4-BE49-F238E27FC236}">
                  <a16:creationId xmlns:a16="http://schemas.microsoft.com/office/drawing/2014/main" id="{B4F117AB-0D03-33D4-084E-25A76DD1CA9B}"/>
                </a:ext>
              </a:extLst>
            </p:cNvPr>
            <p:cNvPicPr>
              <a:picLocks noChangeAspect="1"/>
            </p:cNvPicPr>
            <p:nvPr/>
          </p:nvPicPr>
          <p:blipFill>
            <a:blip r:embed="rId4">
              <a:duotone>
                <a:srgbClr val="4F81BD">
                  <a:shade val="45000"/>
                  <a:satMod val="135000"/>
                </a:srgbClr>
                <a:prstClr val="white"/>
              </a:duotone>
            </a:blip>
            <a:stretch>
              <a:fillRect/>
            </a:stretch>
          </p:blipFill>
          <p:spPr>
            <a:xfrm>
              <a:off x="1436584" y="3839133"/>
              <a:ext cx="328229" cy="328229"/>
            </a:xfrm>
            <a:prstGeom prst="rect">
              <a:avLst/>
            </a:prstGeom>
            <a:noFill/>
          </p:spPr>
        </p:pic>
      </p:grpSp>
      <p:grpSp>
        <p:nvGrpSpPr>
          <p:cNvPr id="23" name="그룹 22">
            <a:extLst>
              <a:ext uri="{FF2B5EF4-FFF2-40B4-BE49-F238E27FC236}">
                <a16:creationId xmlns:a16="http://schemas.microsoft.com/office/drawing/2014/main" id="{928D4BC3-27B3-76AB-3E37-B159457B3248}"/>
              </a:ext>
            </a:extLst>
          </p:cNvPr>
          <p:cNvGrpSpPr/>
          <p:nvPr/>
        </p:nvGrpSpPr>
        <p:grpSpPr>
          <a:xfrm>
            <a:off x="981387" y="5577732"/>
            <a:ext cx="1738113" cy="288595"/>
            <a:chOff x="2111994" y="3879198"/>
            <a:chExt cx="1168601" cy="256880"/>
          </a:xfrm>
        </p:grpSpPr>
        <p:pic>
          <p:nvPicPr>
            <p:cNvPr id="24" name="그림 23">
              <a:extLst>
                <a:ext uri="{FF2B5EF4-FFF2-40B4-BE49-F238E27FC236}">
                  <a16:creationId xmlns:a16="http://schemas.microsoft.com/office/drawing/2014/main" id="{6AF7CC50-2733-9D81-EF6D-6DCA49C10F3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111994" y="3879198"/>
              <a:ext cx="386832" cy="256880"/>
            </a:xfrm>
            <a:prstGeom prst="rect">
              <a:avLst/>
            </a:prstGeom>
            <a:noFill/>
          </p:spPr>
        </p:pic>
        <p:pic>
          <p:nvPicPr>
            <p:cNvPr id="25" name="그림 24">
              <a:extLst>
                <a:ext uri="{FF2B5EF4-FFF2-40B4-BE49-F238E27FC236}">
                  <a16:creationId xmlns:a16="http://schemas.microsoft.com/office/drawing/2014/main" id="{86F8826B-7279-FEE4-4A1E-1C67819ED74F}"/>
                </a:ext>
              </a:extLst>
            </p:cNvPr>
            <p:cNvPicPr>
              <a:picLocks noChangeAspect="1"/>
            </p:cNvPicPr>
            <p:nvPr/>
          </p:nvPicPr>
          <p:blipFill rotWithShape="1">
            <a:blip r:embed="rId19">
              <a:duotone>
                <a:srgbClr val="4F81BD">
                  <a:shade val="45000"/>
                  <a:satMod val="135000"/>
                </a:srgbClr>
                <a:prstClr val="white"/>
              </a:duotone>
            </a:blip>
            <a:srcRect l="22064" t="30810" r="21784" b="31901"/>
            <a:stretch/>
          </p:blipFill>
          <p:spPr>
            <a:xfrm>
              <a:off x="2502879" y="3879198"/>
              <a:ext cx="386832" cy="256880"/>
            </a:xfrm>
            <a:prstGeom prst="rect">
              <a:avLst/>
            </a:prstGeom>
            <a:noFill/>
          </p:spPr>
        </p:pic>
        <p:pic>
          <p:nvPicPr>
            <p:cNvPr id="26" name="그림 25">
              <a:extLst>
                <a:ext uri="{FF2B5EF4-FFF2-40B4-BE49-F238E27FC236}">
                  <a16:creationId xmlns:a16="http://schemas.microsoft.com/office/drawing/2014/main" id="{7C579B6D-504D-ABDE-0686-486274257D6A}"/>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893763" y="3879198"/>
              <a:ext cx="386832" cy="256880"/>
            </a:xfrm>
            <a:prstGeom prst="rect">
              <a:avLst/>
            </a:prstGeom>
            <a:noFill/>
          </p:spPr>
        </p:pic>
      </p:grpSp>
      <p:sp>
        <p:nvSpPr>
          <p:cNvPr id="27" name="TextBox 26">
            <a:extLst>
              <a:ext uri="{FF2B5EF4-FFF2-40B4-BE49-F238E27FC236}">
                <a16:creationId xmlns:a16="http://schemas.microsoft.com/office/drawing/2014/main" id="{E07413ED-5589-55E6-02F4-CC96524F1381}"/>
              </a:ext>
            </a:extLst>
          </p:cNvPr>
          <p:cNvSpPr txBox="1"/>
          <p:nvPr/>
        </p:nvSpPr>
        <p:spPr>
          <a:xfrm>
            <a:off x="325530" y="5914913"/>
            <a:ext cx="3164125" cy="307776"/>
          </a:xfrm>
          <a:prstGeom prst="rect">
            <a:avLst/>
          </a:prstGeom>
          <a:noFill/>
        </p:spPr>
        <p:txBody>
          <a:bodyPr wrap="square" rtlCol="0">
            <a:spAutoFit/>
          </a:bodyPr>
          <a:lstStyle/>
          <a:p>
            <a:pPr algn="ctr"/>
            <a:r>
              <a:rPr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N/W + AI chip)</a:t>
            </a:r>
            <a:endParaRPr lang="ko-KR" altLang="en-US"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8" name="직사각형 27">
            <a:extLst>
              <a:ext uri="{FF2B5EF4-FFF2-40B4-BE49-F238E27FC236}">
                <a16:creationId xmlns:a16="http://schemas.microsoft.com/office/drawing/2014/main" id="{0896EDD2-9EDB-22AF-2965-901C8253B3A5}"/>
              </a:ext>
            </a:extLst>
          </p:cNvPr>
          <p:cNvSpPr>
            <a:spLocks noChangeArrowheads="1"/>
          </p:cNvSpPr>
          <p:nvPr>
            <p:custDataLst>
              <p:tags r:id="rId2"/>
            </p:custDataLst>
          </p:nvPr>
        </p:nvSpPr>
        <p:spPr bwMode="auto">
          <a:xfrm>
            <a:off x="1819203" y="2716257"/>
            <a:ext cx="1595350" cy="1112857"/>
          </a:xfrm>
          <a:prstGeom prst="rect">
            <a:avLst/>
          </a:prstGeom>
          <a:solidFill>
            <a:schemeClr val="bg1"/>
          </a:solidFill>
          <a:ln w="9525" cap="flat">
            <a:solidFill>
              <a:srgbClr val="0257B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39" tIns="50639" rIns="50639" bIns="50639" numCol="1" spcCol="0" rtlCol="0" fromWordArt="0" anchor="b" anchorCtr="0" forceAA="0" compatLnSpc="1">
            <a:prstTxWarp prst="textNoShape">
              <a:avLst/>
            </a:prstTxWarp>
            <a:noAutofit/>
          </a:bodyPr>
          <a:lstStyle/>
          <a:p>
            <a:pPr algn="ctr" defTabSz="685800">
              <a:lnSpc>
                <a:spcPct val="110000"/>
              </a:lnSpc>
            </a:pP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Vehicle Data Collecting</a:t>
            </a:r>
            <a:b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b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(AIMMO</a:t>
            </a:r>
            <a:r>
              <a:rPr lang="ko-KR" altLang="en-US"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Edge-Device)</a:t>
            </a:r>
            <a:endParaRPr lang="ko-KR"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6DF8D238-38ED-E98F-926D-CA28614AA838}"/>
              </a:ext>
            </a:extLst>
          </p:cNvPr>
          <p:cNvPicPr>
            <a:picLocks noChangeAspect="1"/>
          </p:cNvPicPr>
          <p:nvPr/>
        </p:nvPicPr>
        <p:blipFill>
          <a:blip r:embed="rId20"/>
          <a:stretch>
            <a:fillRect/>
          </a:stretch>
        </p:blipFill>
        <p:spPr>
          <a:xfrm>
            <a:off x="2101536" y="2846894"/>
            <a:ext cx="1030683" cy="485404"/>
          </a:xfrm>
          <a:prstGeom prst="rect">
            <a:avLst/>
          </a:prstGeom>
          <a:ln>
            <a:noFill/>
          </a:ln>
        </p:spPr>
      </p:pic>
      <p:sp>
        <p:nvSpPr>
          <p:cNvPr id="30" name="TextBox 29">
            <a:extLst>
              <a:ext uri="{FF2B5EF4-FFF2-40B4-BE49-F238E27FC236}">
                <a16:creationId xmlns:a16="http://schemas.microsoft.com/office/drawing/2014/main" id="{CA3B233A-8171-4E8C-4217-F00C12FCBB04}"/>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① Data Collection</a:t>
            </a:r>
          </a:p>
        </p:txBody>
      </p:sp>
      <p:sp>
        <p:nvSpPr>
          <p:cNvPr id="81" name="타원 80">
            <a:extLst>
              <a:ext uri="{FF2B5EF4-FFF2-40B4-BE49-F238E27FC236}">
                <a16:creationId xmlns:a16="http://schemas.microsoft.com/office/drawing/2014/main" id="{D3901E13-EED6-CCBF-538F-D919124D0EDE}"/>
              </a:ext>
            </a:extLst>
          </p:cNvPr>
          <p:cNvSpPr/>
          <p:nvPr/>
        </p:nvSpPr>
        <p:spPr>
          <a:xfrm>
            <a:off x="9034607"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2" name="타원 81">
            <a:extLst>
              <a:ext uri="{FF2B5EF4-FFF2-40B4-BE49-F238E27FC236}">
                <a16:creationId xmlns:a16="http://schemas.microsoft.com/office/drawing/2014/main" id="{EAFBA9BE-A7A1-DBDF-1DE9-9717501BF2BD}"/>
              </a:ext>
            </a:extLst>
          </p:cNvPr>
          <p:cNvSpPr/>
          <p:nvPr/>
        </p:nvSpPr>
        <p:spPr>
          <a:xfrm>
            <a:off x="4578931"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3" name="Picture 7" descr="C:\Users\Administrator\Desktop\02.PNG">
            <a:extLst>
              <a:ext uri="{FF2B5EF4-FFF2-40B4-BE49-F238E27FC236}">
                <a16:creationId xmlns:a16="http://schemas.microsoft.com/office/drawing/2014/main" id="{17F25FE1-3A57-0C91-3BDF-532B9ACF1E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37842" y="5881982"/>
            <a:ext cx="4346858" cy="5854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0" name="Picture 7" descr="C:\Users\Administrator\Desktop\02.PNG">
            <a:extLst>
              <a:ext uri="{FF2B5EF4-FFF2-40B4-BE49-F238E27FC236}">
                <a16:creationId xmlns:a16="http://schemas.microsoft.com/office/drawing/2014/main" id="{24994C18-7F64-9186-E81A-A81021E8D2FB}"/>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66870" y="2215070"/>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1" name="Picture 7" descr="C:\Users\Administrator\Desktop\02.PNG">
            <a:extLst>
              <a:ext uri="{FF2B5EF4-FFF2-40B4-BE49-F238E27FC236}">
                <a16:creationId xmlns:a16="http://schemas.microsoft.com/office/drawing/2014/main" id="{BAD3E591-8F94-C0B2-2DCE-BDA9E13A2A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84" name="그림 83">
            <a:extLst>
              <a:ext uri="{FF2B5EF4-FFF2-40B4-BE49-F238E27FC236}">
                <a16:creationId xmlns:a16="http://schemas.microsoft.com/office/drawing/2014/main" id="{3F1D9987-88A7-DE93-C0BE-E531C91D5476}"/>
              </a:ext>
            </a:extLst>
          </p:cNvPr>
          <p:cNvPicPr>
            <a:picLocks noChangeAspect="1"/>
          </p:cNvPicPr>
          <p:nvPr/>
        </p:nvPicPr>
        <p:blipFill>
          <a:blip r:embed="rId22"/>
          <a:stretch>
            <a:fillRect/>
          </a:stretch>
        </p:blipFill>
        <p:spPr>
          <a:xfrm>
            <a:off x="331644" y="898035"/>
            <a:ext cx="3163691" cy="1043375"/>
          </a:xfrm>
          <a:prstGeom prst="rect">
            <a:avLst/>
          </a:prstGeom>
        </p:spPr>
      </p:pic>
      <p:sp>
        <p:nvSpPr>
          <p:cNvPr id="85" name="사각형: 둥근 모서리 84">
            <a:extLst>
              <a:ext uri="{FF2B5EF4-FFF2-40B4-BE49-F238E27FC236}">
                <a16:creationId xmlns:a16="http://schemas.microsoft.com/office/drawing/2014/main" id="{7FE2AB33-E8CE-6D6F-D7FE-98C6E81A2B94}"/>
              </a:ext>
            </a:extLst>
          </p:cNvPr>
          <p:cNvSpPr/>
          <p:nvPr/>
        </p:nvSpPr>
        <p:spPr>
          <a:xfrm>
            <a:off x="294616"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29E8CF1-93DF-4375-BB71-CBEA58BD1597}"/>
              </a:ext>
            </a:extLst>
          </p:cNvPr>
          <p:cNvSpPr/>
          <p:nvPr/>
        </p:nvSpPr>
        <p:spPr>
          <a:xfrm>
            <a:off x="6810351" y="4726304"/>
            <a:ext cx="628674" cy="161925"/>
          </a:xfrm>
          <a:prstGeom prst="rect">
            <a:avLst/>
          </a:prstGeom>
          <a:solidFill>
            <a:srgbClr val="96D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0D007736-C04F-9B05-C37D-7641E8F36F51}"/>
              </a:ext>
            </a:extLst>
          </p:cNvPr>
          <p:cNvPicPr>
            <a:picLocks noChangeAspect="1" noChangeArrowheads="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794328"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87" name="직사각형 86">
            <a:extLst>
              <a:ext uri="{FF2B5EF4-FFF2-40B4-BE49-F238E27FC236}">
                <a16:creationId xmlns:a16="http://schemas.microsoft.com/office/drawing/2014/main" id="{71B2B0A9-4516-F4B2-0DA0-84DFEB2935B2}"/>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1688843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②. </a:t>
            </a:r>
            <a:r>
              <a:rPr lang="en-US" altLang="ko-KR" dirty="0"/>
              <a:t>Data Curation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사각형: 둥근 모서리 1">
            <a:extLst>
              <a:ext uri="{FF2B5EF4-FFF2-40B4-BE49-F238E27FC236}">
                <a16:creationId xmlns:a16="http://schemas.microsoft.com/office/drawing/2014/main" id="{0BD0F29B-111A-7B93-4FEF-647C8FE13223}"/>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4" name="Picture 7" descr="C:\Users\Administrator\Desktop\02.PNG">
            <a:extLst>
              <a:ext uri="{FF2B5EF4-FFF2-40B4-BE49-F238E27FC236}">
                <a16:creationId xmlns:a16="http://schemas.microsoft.com/office/drawing/2014/main" id="{798FE4B7-0D3D-2FEF-5D6D-113E7317DD4C}"/>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1" name="사각형: 둥근 모서리 90">
            <a:extLst>
              <a:ext uri="{FF2B5EF4-FFF2-40B4-BE49-F238E27FC236}">
                <a16:creationId xmlns:a16="http://schemas.microsoft.com/office/drawing/2014/main" id="{D09D56AB-F2B9-7683-DB22-79485A4204C9}"/>
              </a:ext>
            </a:extLst>
          </p:cNvPr>
          <p:cNvSpPr/>
          <p:nvPr/>
        </p:nvSpPr>
        <p:spPr>
          <a:xfrm>
            <a:off x="4578931" y="1390908"/>
            <a:ext cx="7154016" cy="188506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92" name="TextBox 91">
            <a:extLst>
              <a:ext uri="{FF2B5EF4-FFF2-40B4-BE49-F238E27FC236}">
                <a16:creationId xmlns:a16="http://schemas.microsoft.com/office/drawing/2014/main" id="{7C0B787F-4203-1F3B-539A-61BAD029CC65}"/>
              </a:ext>
            </a:extLst>
          </p:cNvPr>
          <p:cNvSpPr txBox="1"/>
          <p:nvPr/>
        </p:nvSpPr>
        <p:spPr>
          <a:xfrm>
            <a:off x="9543340" y="1640944"/>
            <a:ext cx="2123066" cy="1384995"/>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extracting essential</a:t>
            </a:r>
            <a:r>
              <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image data from video data ⇒ which is </a:t>
            </a:r>
            <a:r>
              <a:rPr kumimoji="1" lang="en-US" altLang="ko-KR"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small data</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for optimized labeling dataset to train AI models of clients</a:t>
            </a:r>
            <a:endPar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93" name="TextBox 92">
            <a:extLst>
              <a:ext uri="{FF2B5EF4-FFF2-40B4-BE49-F238E27FC236}">
                <a16:creationId xmlns:a16="http://schemas.microsoft.com/office/drawing/2014/main" id="{AA3A4F42-CC80-0A68-D19C-F567BA0FC000}"/>
              </a:ext>
            </a:extLst>
          </p:cNvPr>
          <p:cNvSpPr txBox="1"/>
          <p:nvPr/>
        </p:nvSpPr>
        <p:spPr>
          <a:xfrm>
            <a:off x="8008960" y="2202636"/>
            <a:ext cx="882592" cy="261610"/>
          </a:xfrm>
          <a:prstGeom prst="rect">
            <a:avLst/>
          </a:prstGeom>
          <a:no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small </a:t>
            </a:r>
            <a:r>
              <a:rPr lang="en-US" altLang="ko-KR" dirty="0"/>
              <a:t>data</a:t>
            </a:r>
            <a:endParaRPr lang="ko-KR" altLang="en-US" dirty="0"/>
          </a:p>
        </p:txBody>
      </p:sp>
      <p:sp>
        <p:nvSpPr>
          <p:cNvPr id="94" name="TextBox 93">
            <a:extLst>
              <a:ext uri="{FF2B5EF4-FFF2-40B4-BE49-F238E27FC236}">
                <a16:creationId xmlns:a16="http://schemas.microsoft.com/office/drawing/2014/main" id="{617B0C70-F798-F7A9-171A-365F9F935B9A}"/>
              </a:ext>
            </a:extLst>
          </p:cNvPr>
          <p:cNvSpPr txBox="1"/>
          <p:nvPr/>
        </p:nvSpPr>
        <p:spPr>
          <a:xfrm>
            <a:off x="4719679" y="2202636"/>
            <a:ext cx="882592" cy="261610"/>
          </a:xfrm>
          <a:prstGeom prst="rect">
            <a:avLst/>
          </a:prstGeom>
          <a:noFill/>
          <a:ln w="3175">
            <a:solidFill>
              <a:sysClr val="windowText" lastClr="000000"/>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video data</a:t>
            </a:r>
            <a:endParaRPr kumimoji="1" lang="ko-KR" altLang="en-US"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41" name="그룹 140">
            <a:extLst>
              <a:ext uri="{FF2B5EF4-FFF2-40B4-BE49-F238E27FC236}">
                <a16:creationId xmlns:a16="http://schemas.microsoft.com/office/drawing/2014/main" id="{2EA2B56E-2801-2027-84EE-C4834A53A356}"/>
              </a:ext>
            </a:extLst>
          </p:cNvPr>
          <p:cNvGrpSpPr/>
          <p:nvPr/>
        </p:nvGrpSpPr>
        <p:grpSpPr>
          <a:xfrm>
            <a:off x="4578931" y="3415202"/>
            <a:ext cx="6788308" cy="432840"/>
            <a:chOff x="4578931" y="3415202"/>
            <a:chExt cx="6788308" cy="432840"/>
          </a:xfrm>
        </p:grpSpPr>
        <p:sp>
          <p:nvSpPr>
            <p:cNvPr id="96" name="사각형: 둥근 모서리 95">
              <a:extLst>
                <a:ext uri="{FF2B5EF4-FFF2-40B4-BE49-F238E27FC236}">
                  <a16:creationId xmlns:a16="http://schemas.microsoft.com/office/drawing/2014/main" id="{CDCF8859-B2A1-7382-001F-427488D4038C}"/>
                </a:ext>
              </a:extLst>
            </p:cNvPr>
            <p:cNvSpPr/>
            <p:nvPr/>
          </p:nvSpPr>
          <p:spPr>
            <a:xfrm>
              <a:off x="4578931" y="3415202"/>
              <a:ext cx="6788308" cy="432840"/>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TextBox 39">
              <a:extLst>
                <a:ext uri="{FF2B5EF4-FFF2-40B4-BE49-F238E27FC236}">
                  <a16:creationId xmlns:a16="http://schemas.microsoft.com/office/drawing/2014/main" id="{0EB51D78-9EBE-8927-BB34-260403779B3B}"/>
                </a:ext>
              </a:extLst>
            </p:cNvPr>
            <p:cNvSpPr txBox="1"/>
            <p:nvPr/>
          </p:nvSpPr>
          <p:spPr>
            <a:xfrm>
              <a:off x="4932179" y="3485428"/>
              <a:ext cx="6372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latin typeface="Pretendard" panose="02000503000000020004" pitchFamily="2" charset="-127"/>
                  <a:ea typeface="Pretendard" panose="02000503000000020004" pitchFamily="2" charset="-127"/>
                  <a:cs typeface="Pretendard" panose="02000503000000020004" pitchFamily="2" charset="-127"/>
                  <a:sym typeface="Arial"/>
                </a:rPr>
                <a:t>MEAA Data Curation via Metadata Generator Model (Pothole + Crack Detection)</a:t>
              </a:r>
            </a:p>
          </p:txBody>
        </p:sp>
        <p:pic>
          <p:nvPicPr>
            <p:cNvPr id="98" name="그림 97">
              <a:extLst>
                <a:ext uri="{FF2B5EF4-FFF2-40B4-BE49-F238E27FC236}">
                  <a16:creationId xmlns:a16="http://schemas.microsoft.com/office/drawing/2014/main" id="{FB77C286-73F5-667C-B782-296800DF72B4}"/>
                </a:ext>
              </a:extLst>
            </p:cNvPr>
            <p:cNvPicPr>
              <a:picLocks noChangeAspect="1"/>
            </p:cNvPicPr>
            <p:nvPr/>
          </p:nvPicPr>
          <p:blipFill>
            <a:blip r:embed="rId6">
              <a:duotone>
                <a:schemeClr val="accent1">
                  <a:shade val="45000"/>
                  <a:satMod val="135000"/>
                </a:schemeClr>
                <a:prstClr val="white"/>
              </a:duotone>
            </a:blip>
            <a:stretch>
              <a:fillRect/>
            </a:stretch>
          </p:blipFill>
          <p:spPr>
            <a:xfrm>
              <a:off x="4722523" y="3512347"/>
              <a:ext cx="238231" cy="238550"/>
            </a:xfrm>
            <a:prstGeom prst="rect">
              <a:avLst/>
            </a:prstGeom>
          </p:spPr>
        </p:pic>
      </p:grpSp>
      <p:pic>
        <p:nvPicPr>
          <p:cNvPr id="99" name="Picture 3" descr="C:\Documents and Settings\Administrator\바탕 화면\무제-2.png">
            <a:extLst>
              <a:ext uri="{FF2B5EF4-FFF2-40B4-BE49-F238E27FC236}">
                <a16:creationId xmlns:a16="http://schemas.microsoft.com/office/drawing/2014/main" id="{5889C336-B894-68A4-3DEC-5FAA8BD53365}"/>
              </a:ext>
            </a:extLst>
          </p:cNvPr>
          <p:cNvPicPr preferRelativeResize="0">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rot="10800000" flipH="1">
            <a:off x="7547684" y="2167155"/>
            <a:ext cx="40129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 descr="Video - Free web icons">
            <a:extLst>
              <a:ext uri="{FF2B5EF4-FFF2-40B4-BE49-F238E27FC236}">
                <a16:creationId xmlns:a16="http://schemas.microsoft.com/office/drawing/2014/main" id="{EE7FBE7B-5763-BEA1-58E6-0D6E1537F4F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2482919"/>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1" name="Picture 2" descr="Video - Free web icons">
            <a:extLst>
              <a:ext uri="{FF2B5EF4-FFF2-40B4-BE49-F238E27FC236}">
                <a16:creationId xmlns:a16="http://schemas.microsoft.com/office/drawing/2014/main" id="{2220D51B-AC8A-85C9-A8FB-D2E74660CDD6}"/>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992058"/>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2" name="Picture 2" descr="Video - Free web icons">
            <a:extLst>
              <a:ext uri="{FF2B5EF4-FFF2-40B4-BE49-F238E27FC236}">
                <a16:creationId xmlns:a16="http://schemas.microsoft.com/office/drawing/2014/main" id="{6898FD45-F2B2-E528-9B47-FA632D4AFD1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472988"/>
            <a:ext cx="441716" cy="441716"/>
          </a:xfrm>
          <a:prstGeom prst="rect">
            <a:avLst/>
          </a:prstGeom>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235374EF-A38A-79C9-A893-1A9F670E5A71}"/>
              </a:ext>
            </a:extLst>
          </p:cNvPr>
          <p:cNvSpPr txBox="1"/>
          <p:nvPr/>
        </p:nvSpPr>
        <p:spPr>
          <a:xfrm rot="16200000">
            <a:off x="5724877"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4" name="오른쪽 화살표 89">
            <a:extLst>
              <a:ext uri="{FF2B5EF4-FFF2-40B4-BE49-F238E27FC236}">
                <a16:creationId xmlns:a16="http://schemas.microsoft.com/office/drawing/2014/main" id="{CC5CCDA7-D82E-CF07-0321-F7AE0A13EAAD}"/>
              </a:ext>
            </a:extLst>
          </p:cNvPr>
          <p:cNvSpPr/>
          <p:nvPr>
            <p:custDataLst>
              <p:tags r:id="rId1"/>
            </p:custDataLst>
          </p:nvPr>
        </p:nvSpPr>
        <p:spPr bwMode="auto">
          <a:xfrm>
            <a:off x="6232543" y="2545148"/>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5" name="오른쪽 화살표 89">
            <a:extLst>
              <a:ext uri="{FF2B5EF4-FFF2-40B4-BE49-F238E27FC236}">
                <a16:creationId xmlns:a16="http://schemas.microsoft.com/office/drawing/2014/main" id="{44BE2BF2-1728-CDE0-2983-E3F0F28ECA7C}"/>
              </a:ext>
            </a:extLst>
          </p:cNvPr>
          <p:cNvSpPr/>
          <p:nvPr>
            <p:custDataLst>
              <p:tags r:id="rId2"/>
            </p:custDataLst>
          </p:nvPr>
        </p:nvSpPr>
        <p:spPr bwMode="auto">
          <a:xfrm>
            <a:off x="6232543" y="205428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6" name="오른쪽 화살표 89">
            <a:extLst>
              <a:ext uri="{FF2B5EF4-FFF2-40B4-BE49-F238E27FC236}">
                <a16:creationId xmlns:a16="http://schemas.microsoft.com/office/drawing/2014/main" id="{F6FDAAC3-1557-0FA3-44B5-4BA6A776DFAE}"/>
              </a:ext>
            </a:extLst>
          </p:cNvPr>
          <p:cNvSpPr/>
          <p:nvPr>
            <p:custDataLst>
              <p:tags r:id="rId3"/>
            </p:custDataLst>
          </p:nvPr>
        </p:nvSpPr>
        <p:spPr bwMode="auto">
          <a:xfrm>
            <a:off x="6232543" y="153521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7" name="그림 106">
            <a:extLst>
              <a:ext uri="{FF2B5EF4-FFF2-40B4-BE49-F238E27FC236}">
                <a16:creationId xmlns:a16="http://schemas.microsoft.com/office/drawing/2014/main" id="{5363B4D1-9089-7257-5A98-728A96055CB6}"/>
              </a:ext>
            </a:extLst>
          </p:cNvPr>
          <p:cNvPicPr>
            <a:picLocks noChangeAspect="1"/>
          </p:cNvPicPr>
          <p:nvPr/>
        </p:nvPicPr>
        <p:blipFill>
          <a:blip r:embed="rId9"/>
          <a:stretch>
            <a:fillRect/>
          </a:stretch>
        </p:blipFill>
        <p:spPr>
          <a:xfrm rot="16200000">
            <a:off x="6487762" y="2495323"/>
            <a:ext cx="416908" cy="416908"/>
          </a:xfrm>
          <a:prstGeom prst="rect">
            <a:avLst/>
          </a:prstGeom>
        </p:spPr>
      </p:pic>
      <p:sp>
        <p:nvSpPr>
          <p:cNvPr id="108" name="TextBox 107">
            <a:extLst>
              <a:ext uri="{FF2B5EF4-FFF2-40B4-BE49-F238E27FC236}">
                <a16:creationId xmlns:a16="http://schemas.microsoft.com/office/drawing/2014/main" id="{770320BE-7DC6-1FC3-8EEC-6BE9C7518D54}"/>
              </a:ext>
            </a:extLst>
          </p:cNvPr>
          <p:cNvSpPr txBox="1"/>
          <p:nvPr/>
        </p:nvSpPr>
        <p:spPr>
          <a:xfrm rot="16200000">
            <a:off x="6410269"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9" name="그림 108">
            <a:extLst>
              <a:ext uri="{FF2B5EF4-FFF2-40B4-BE49-F238E27FC236}">
                <a16:creationId xmlns:a16="http://schemas.microsoft.com/office/drawing/2014/main" id="{9FA6FCE8-F532-6C40-203E-F7DAFB516420}"/>
              </a:ext>
            </a:extLst>
          </p:cNvPr>
          <p:cNvPicPr>
            <a:picLocks noChangeAspect="1"/>
          </p:cNvPicPr>
          <p:nvPr/>
        </p:nvPicPr>
        <p:blipFill>
          <a:blip r:embed="rId9"/>
          <a:stretch>
            <a:fillRect/>
          </a:stretch>
        </p:blipFill>
        <p:spPr>
          <a:xfrm rot="16200000">
            <a:off x="6487762" y="2004462"/>
            <a:ext cx="416908" cy="416908"/>
          </a:xfrm>
          <a:prstGeom prst="rect">
            <a:avLst/>
          </a:prstGeom>
        </p:spPr>
      </p:pic>
      <p:pic>
        <p:nvPicPr>
          <p:cNvPr id="110" name="그림 109">
            <a:extLst>
              <a:ext uri="{FF2B5EF4-FFF2-40B4-BE49-F238E27FC236}">
                <a16:creationId xmlns:a16="http://schemas.microsoft.com/office/drawing/2014/main" id="{37B576C4-C30E-4EAB-9611-7A7AF4011770}"/>
              </a:ext>
            </a:extLst>
          </p:cNvPr>
          <p:cNvPicPr>
            <a:picLocks noChangeAspect="1"/>
          </p:cNvPicPr>
          <p:nvPr/>
        </p:nvPicPr>
        <p:blipFill>
          <a:blip r:embed="rId9"/>
          <a:stretch>
            <a:fillRect/>
          </a:stretch>
        </p:blipFill>
        <p:spPr>
          <a:xfrm rot="16200000">
            <a:off x="6487762" y="1485392"/>
            <a:ext cx="416908" cy="416908"/>
          </a:xfrm>
          <a:prstGeom prst="rect">
            <a:avLst/>
          </a:prstGeom>
        </p:spPr>
      </p:pic>
      <p:grpSp>
        <p:nvGrpSpPr>
          <p:cNvPr id="111" name="그룹 110">
            <a:extLst>
              <a:ext uri="{FF2B5EF4-FFF2-40B4-BE49-F238E27FC236}">
                <a16:creationId xmlns:a16="http://schemas.microsoft.com/office/drawing/2014/main" id="{98130F76-3359-894B-5D10-9961188C8C2F}"/>
              </a:ext>
            </a:extLst>
          </p:cNvPr>
          <p:cNvGrpSpPr/>
          <p:nvPr/>
        </p:nvGrpSpPr>
        <p:grpSpPr>
          <a:xfrm>
            <a:off x="9006023" y="1485392"/>
            <a:ext cx="472362" cy="1852113"/>
            <a:chOff x="7541034" y="1492863"/>
            <a:chExt cx="472362" cy="1852113"/>
          </a:xfrm>
        </p:grpSpPr>
        <p:pic>
          <p:nvPicPr>
            <p:cNvPr id="112" name="그림 111">
              <a:extLst>
                <a:ext uri="{FF2B5EF4-FFF2-40B4-BE49-F238E27FC236}">
                  <a16:creationId xmlns:a16="http://schemas.microsoft.com/office/drawing/2014/main" id="{D49C3850-6CAE-00B1-AC12-35B0AC54C59B}"/>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96108" y="1492863"/>
              <a:ext cx="417288" cy="401966"/>
            </a:xfrm>
            <a:prstGeom prst="rect">
              <a:avLst/>
            </a:prstGeom>
          </p:spPr>
        </p:pic>
        <p:pic>
          <p:nvPicPr>
            <p:cNvPr id="113" name="그림 112">
              <a:extLst>
                <a:ext uri="{FF2B5EF4-FFF2-40B4-BE49-F238E27FC236}">
                  <a16:creationId xmlns:a16="http://schemas.microsoft.com/office/drawing/2014/main" id="{A80AA09E-A549-3686-8334-2EBA96D6ADD8}"/>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011933"/>
              <a:ext cx="417288" cy="401966"/>
            </a:xfrm>
            <a:prstGeom prst="rect">
              <a:avLst/>
            </a:prstGeom>
          </p:spPr>
        </p:pic>
        <p:pic>
          <p:nvPicPr>
            <p:cNvPr id="114" name="그림 113">
              <a:extLst>
                <a:ext uri="{FF2B5EF4-FFF2-40B4-BE49-F238E27FC236}">
                  <a16:creationId xmlns:a16="http://schemas.microsoft.com/office/drawing/2014/main" id="{C3A9294F-620E-DE7E-F349-3D573A479A31}"/>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502794"/>
              <a:ext cx="417288" cy="401966"/>
            </a:xfrm>
            <a:prstGeom prst="rect">
              <a:avLst/>
            </a:prstGeom>
          </p:spPr>
        </p:pic>
        <p:sp>
          <p:nvSpPr>
            <p:cNvPr id="115" name="TextBox 114">
              <a:extLst>
                <a:ext uri="{FF2B5EF4-FFF2-40B4-BE49-F238E27FC236}">
                  <a16:creationId xmlns:a16="http://schemas.microsoft.com/office/drawing/2014/main" id="{DB54A382-D5FC-C1D9-4155-66F20BE0A745}"/>
                </a:ext>
              </a:extLst>
            </p:cNvPr>
            <p:cNvSpPr txBox="1"/>
            <p:nvPr/>
          </p:nvSpPr>
          <p:spPr>
            <a:xfrm rot="16200000">
              <a:off x="7475260"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16" name="TextBox 115">
            <a:extLst>
              <a:ext uri="{FF2B5EF4-FFF2-40B4-BE49-F238E27FC236}">
                <a16:creationId xmlns:a16="http://schemas.microsoft.com/office/drawing/2014/main" id="{CCE67E4E-6120-40AA-05BB-4575ADCB4661}"/>
              </a:ext>
            </a:extLst>
          </p:cNvPr>
          <p:cNvSpPr txBox="1"/>
          <p:nvPr/>
        </p:nvSpPr>
        <p:spPr>
          <a:xfrm>
            <a:off x="9424320" y="4900166"/>
            <a:ext cx="2176968" cy="523220"/>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11"/>
              </a:rPr>
              <a:t>LINK</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7"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F8C5C882-5DE6-437B-8ABD-BD022E8AEC1F}"/>
              </a:ext>
            </a:extLst>
          </p:cNvPr>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8685368" y="1962224"/>
            <a:ext cx="344132" cy="34239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그룹 142">
            <a:extLst>
              <a:ext uri="{FF2B5EF4-FFF2-40B4-BE49-F238E27FC236}">
                <a16:creationId xmlns:a16="http://schemas.microsoft.com/office/drawing/2014/main" id="{525F46DE-C833-EFDC-598B-8DFD7C34A487}"/>
              </a:ext>
            </a:extLst>
          </p:cNvPr>
          <p:cNvGrpSpPr/>
          <p:nvPr/>
        </p:nvGrpSpPr>
        <p:grpSpPr>
          <a:xfrm>
            <a:off x="325531" y="2190353"/>
            <a:ext cx="3181107" cy="3775717"/>
            <a:chOff x="325531" y="1733154"/>
            <a:chExt cx="3124411" cy="3775717"/>
          </a:xfrm>
        </p:grpSpPr>
        <p:sp>
          <p:nvSpPr>
            <p:cNvPr id="85" name="Google Shape;1607;p163">
              <a:extLst>
                <a:ext uri="{FF2B5EF4-FFF2-40B4-BE49-F238E27FC236}">
                  <a16:creationId xmlns:a16="http://schemas.microsoft.com/office/drawing/2014/main" id="{5E2170C8-7C06-66CC-6E56-1AFED8314810}"/>
                </a:ext>
              </a:extLst>
            </p:cNvPr>
            <p:cNvSpPr/>
            <p:nvPr/>
          </p:nvSpPr>
          <p:spPr>
            <a:xfrm>
              <a:off x="325531" y="1733154"/>
              <a:ext cx="3124411" cy="3775717"/>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TextBox 85">
              <a:extLst>
                <a:ext uri="{FF2B5EF4-FFF2-40B4-BE49-F238E27FC236}">
                  <a16:creationId xmlns:a16="http://schemas.microsoft.com/office/drawing/2014/main" id="{7B115F23-9BCB-E6DF-8614-C8BE74D6829B}"/>
                </a:ext>
              </a:extLst>
            </p:cNvPr>
            <p:cNvSpPr txBox="1"/>
            <p:nvPr/>
          </p:nvSpPr>
          <p:spPr>
            <a:xfrm>
              <a:off x="325531" y="1734341"/>
              <a:ext cx="3124411" cy="416011"/>
            </a:xfrm>
            <a:prstGeom prst="rect">
              <a:avLst/>
            </a:prstGeom>
            <a:solidFill>
              <a:srgbClr val="0257B1"/>
            </a:solidFill>
          </p:spPr>
          <p:txBody>
            <a:bodyPr wrap="square" anchor="ctr">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TextBox 87">
              <a:extLst>
                <a:ext uri="{FF2B5EF4-FFF2-40B4-BE49-F238E27FC236}">
                  <a16:creationId xmlns:a16="http://schemas.microsoft.com/office/drawing/2014/main" id="{D9013711-47F8-2799-4947-07C13F5A8D07}"/>
                </a:ext>
              </a:extLst>
            </p:cNvPr>
            <p:cNvSpPr txBox="1"/>
            <p:nvPr/>
          </p:nvSpPr>
          <p:spPr>
            <a:xfrm>
              <a:off x="898541" y="5009387"/>
              <a:ext cx="1978390" cy="340518"/>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Small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TextBox 89">
              <a:extLst>
                <a:ext uri="{FF2B5EF4-FFF2-40B4-BE49-F238E27FC236}">
                  <a16:creationId xmlns:a16="http://schemas.microsoft.com/office/drawing/2014/main" id="{2520AEC9-623D-28E7-DB2D-5C7A8F0AFA9C}"/>
                </a:ext>
              </a:extLst>
            </p:cNvPr>
            <p:cNvSpPr txBox="1"/>
            <p:nvPr/>
          </p:nvSpPr>
          <p:spPr>
            <a:xfrm>
              <a:off x="1045512" y="1773069"/>
              <a:ext cx="1684448"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② Data Curation</a:t>
              </a:r>
            </a:p>
          </p:txBody>
        </p:sp>
        <p:grpSp>
          <p:nvGrpSpPr>
            <p:cNvPr id="118" name="그룹 117">
              <a:extLst>
                <a:ext uri="{FF2B5EF4-FFF2-40B4-BE49-F238E27FC236}">
                  <a16:creationId xmlns:a16="http://schemas.microsoft.com/office/drawing/2014/main" id="{6926383B-1FF7-01CD-D11E-B37C10400EA6}"/>
                </a:ext>
              </a:extLst>
            </p:cNvPr>
            <p:cNvGrpSpPr/>
            <p:nvPr/>
          </p:nvGrpSpPr>
          <p:grpSpPr>
            <a:xfrm>
              <a:off x="440018" y="2228036"/>
              <a:ext cx="2895436" cy="2632405"/>
              <a:chOff x="-2736137" y="2552962"/>
              <a:chExt cx="2895436" cy="2632405"/>
            </a:xfrm>
          </p:grpSpPr>
          <p:sp>
            <p:nvSpPr>
              <p:cNvPr id="119" name="TextBox 118">
                <a:extLst>
                  <a:ext uri="{FF2B5EF4-FFF2-40B4-BE49-F238E27FC236}">
                    <a16:creationId xmlns:a16="http://schemas.microsoft.com/office/drawing/2014/main" id="{DEDF4B05-7758-24D2-EFCB-2F40D24E68A9}"/>
                  </a:ext>
                </a:extLst>
              </p:cNvPr>
              <p:cNvSpPr txBox="1"/>
              <p:nvPr/>
            </p:nvSpPr>
            <p:spPr>
              <a:xfrm>
                <a:off x="-1571311" y="4658487"/>
                <a:ext cx="564256" cy="369332"/>
              </a:xfrm>
              <a:prstGeom prst="rect">
                <a:avLst/>
              </a:prstGeom>
              <a:noFill/>
            </p:spPr>
            <p:txBody>
              <a:bodyPr wrap="square" rtlCol="0" anchor="ctr">
                <a:spAutoFit/>
              </a:bodyPr>
              <a:lstStyle/>
              <a:p>
                <a:pPr algn="ctr" defTabSz="685800" latinLnBrk="0">
                  <a:buClr>
                    <a:srgbClr val="000000"/>
                  </a:buClr>
                  <a:buFont typeface="Arial"/>
                  <a:buNone/>
                </a:pPr>
                <a:r>
                  <a:rPr lang="en-US" altLang="ko-KR" kern="0" dirty="0">
                    <a:solidFill>
                      <a:srgbClr val="000000">
                        <a:lumMod val="75000"/>
                        <a:lumOff val="25000"/>
                      </a:srgbClr>
                    </a:solidFill>
                    <a:latin typeface="Arial"/>
                    <a:cs typeface="Arial"/>
                    <a:sym typeface="Arial"/>
                  </a:rPr>
                  <a:t>....</a:t>
                </a:r>
                <a:endParaRPr lang="ko-KR" altLang="en-US" kern="0" dirty="0">
                  <a:solidFill>
                    <a:srgbClr val="000000">
                      <a:lumMod val="75000"/>
                      <a:lumOff val="25000"/>
                    </a:srgbClr>
                  </a:solidFill>
                  <a:latin typeface="Arial"/>
                  <a:cs typeface="Arial"/>
                  <a:sym typeface="Arial"/>
                </a:endParaRPr>
              </a:p>
            </p:txBody>
          </p:sp>
          <p:sp>
            <p:nvSpPr>
              <p:cNvPr id="120" name="TextBox 119">
                <a:extLst>
                  <a:ext uri="{FF2B5EF4-FFF2-40B4-BE49-F238E27FC236}">
                    <a16:creationId xmlns:a16="http://schemas.microsoft.com/office/drawing/2014/main" id="{D15A7A53-8ABB-98E5-8EF6-05BAFA136A18}"/>
                  </a:ext>
                </a:extLst>
              </p:cNvPr>
              <p:cNvSpPr txBox="1"/>
              <p:nvPr/>
            </p:nvSpPr>
            <p:spPr>
              <a:xfrm>
                <a:off x="-2152886" y="2552962"/>
                <a:ext cx="1728932"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Data Server (Filtering)</a:t>
                </a:r>
                <a:endParaRPr lang="ko-KR" altLang="en-US" sz="1200" b="0" u="sng" kern="0" dirty="0">
                  <a:solidFill>
                    <a:srgbClr val="000000"/>
                  </a:solidFill>
                  <a:ea typeface="AppleSDGothicNeoR00" panose="02000503000000000000" pitchFamily="2" charset="-127"/>
                  <a:sym typeface="Arial"/>
                </a:endParaRPr>
              </a:p>
            </p:txBody>
          </p:sp>
          <p:cxnSp>
            <p:nvCxnSpPr>
              <p:cNvPr id="121" name="꺾인 연결선 35">
                <a:extLst>
                  <a:ext uri="{FF2B5EF4-FFF2-40B4-BE49-F238E27FC236}">
                    <a16:creationId xmlns:a16="http://schemas.microsoft.com/office/drawing/2014/main" id="{53C1E683-AE0D-235C-A63B-317ECE2F66F0}"/>
                  </a:ext>
                </a:extLst>
              </p:cNvPr>
              <p:cNvCxnSpPr>
                <a:cxnSpLocks/>
                <a:stCxn id="120" idx="2"/>
                <a:endCxn id="125" idx="0"/>
              </p:cNvCxnSpPr>
              <p:nvPr/>
            </p:nvCxnSpPr>
            <p:spPr>
              <a:xfrm rot="5400000">
                <a:off x="-1861626" y="2567681"/>
                <a:ext cx="310927" cy="835487"/>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cxnSp>
            <p:nvCxnSpPr>
              <p:cNvPr id="122" name="꺾인 연결선 35">
                <a:extLst>
                  <a:ext uri="{FF2B5EF4-FFF2-40B4-BE49-F238E27FC236}">
                    <a16:creationId xmlns:a16="http://schemas.microsoft.com/office/drawing/2014/main" id="{5181EDEA-EC90-1E29-0DBD-5FC35606145E}"/>
                  </a:ext>
                </a:extLst>
              </p:cNvPr>
              <p:cNvCxnSpPr>
                <a:cxnSpLocks/>
                <a:stCxn id="120" idx="2"/>
                <a:endCxn id="126" idx="0"/>
              </p:cNvCxnSpPr>
              <p:nvPr/>
            </p:nvCxnSpPr>
            <p:spPr>
              <a:xfrm rot="16200000" flipH="1">
                <a:off x="-1026139" y="2567679"/>
                <a:ext cx="310927" cy="835489"/>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pic>
            <p:nvPicPr>
              <p:cNvPr id="123" name="그림 122">
                <a:extLst>
                  <a:ext uri="{FF2B5EF4-FFF2-40B4-BE49-F238E27FC236}">
                    <a16:creationId xmlns:a16="http://schemas.microsoft.com/office/drawing/2014/main" id="{5BA0E706-7813-B77D-FBCB-4DEB9E5C1787}"/>
                  </a:ext>
                </a:extLst>
              </p:cNvPr>
              <p:cNvPicPr>
                <a:picLocks noChangeAspect="1"/>
              </p:cNvPicPr>
              <p:nvPr/>
            </p:nvPicPr>
            <p:blipFill>
              <a:blip r:embed="rId9"/>
              <a:stretch>
                <a:fillRect/>
              </a:stretch>
            </p:blipFill>
            <p:spPr>
              <a:xfrm>
                <a:off x="-2466120" y="4500940"/>
                <a:ext cx="684425" cy="684427"/>
              </a:xfrm>
              <a:prstGeom prst="roundRect">
                <a:avLst>
                  <a:gd name="adj" fmla="val 9906"/>
                </a:avLst>
              </a:prstGeom>
              <a:solidFill>
                <a:srgbClr val="70AD47">
                  <a:lumMod val="20000"/>
                  <a:lumOff val="80000"/>
                </a:srgbClr>
              </a:solidFill>
              <a:ln w="6350">
                <a:solidFill>
                  <a:srgbClr val="000000">
                    <a:lumMod val="65000"/>
                    <a:lumOff val="35000"/>
                  </a:srgbClr>
                </a:solidFill>
                <a:prstDash val="solid"/>
              </a:ln>
            </p:spPr>
          </p:pic>
          <p:pic>
            <p:nvPicPr>
              <p:cNvPr id="124" name="그림 123">
                <a:extLst>
                  <a:ext uri="{FF2B5EF4-FFF2-40B4-BE49-F238E27FC236}">
                    <a16:creationId xmlns:a16="http://schemas.microsoft.com/office/drawing/2014/main" id="{5D721692-700B-7F86-707A-39C1E692A459}"/>
                  </a:ext>
                </a:extLst>
              </p:cNvPr>
              <p:cNvPicPr>
                <a:picLocks noChangeAspect="1"/>
              </p:cNvPicPr>
              <p:nvPr/>
            </p:nvPicPr>
            <p:blipFill>
              <a:blip r:embed="rId9"/>
              <a:stretch>
                <a:fillRect/>
              </a:stretch>
            </p:blipFill>
            <p:spPr>
              <a:xfrm>
                <a:off x="-795144" y="4500940"/>
                <a:ext cx="684425" cy="684427"/>
              </a:xfrm>
              <a:prstGeom prst="roundRect">
                <a:avLst>
                  <a:gd name="adj" fmla="val 9906"/>
                </a:avLst>
              </a:prstGeom>
              <a:solidFill>
                <a:srgbClr val="5B9BD5">
                  <a:lumMod val="20000"/>
                  <a:lumOff val="80000"/>
                </a:srgbClr>
              </a:solidFill>
              <a:ln w="6350">
                <a:solidFill>
                  <a:srgbClr val="000000">
                    <a:lumMod val="65000"/>
                    <a:lumOff val="35000"/>
                  </a:srgbClr>
                </a:solidFill>
                <a:prstDash val="solid"/>
              </a:ln>
            </p:spPr>
          </p:pic>
          <p:sp>
            <p:nvSpPr>
              <p:cNvPr id="125" name="사각형: 둥근 모서리 124">
                <a:extLst>
                  <a:ext uri="{FF2B5EF4-FFF2-40B4-BE49-F238E27FC236}">
                    <a16:creationId xmlns:a16="http://schemas.microsoft.com/office/drawing/2014/main" id="{F81963D0-DD3A-87A4-3124-FF0A5BA32F10}"/>
                  </a:ext>
                </a:extLst>
              </p:cNvPr>
              <p:cNvSpPr/>
              <p:nvPr/>
            </p:nvSpPr>
            <p:spPr>
              <a:xfrm>
                <a:off x="-2736137" y="3140888"/>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 </a:t>
                </a:r>
                <a:b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b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Open 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endParaRPr>
              </a:p>
            </p:txBody>
          </p:sp>
          <p:sp>
            <p:nvSpPr>
              <p:cNvPr id="126" name="사각형: 둥근 모서리 125">
                <a:extLst>
                  <a:ext uri="{FF2B5EF4-FFF2-40B4-BE49-F238E27FC236}">
                    <a16:creationId xmlns:a16="http://schemas.microsoft.com/office/drawing/2014/main" id="{5ABBAECA-5739-AB34-70D8-B40643D95589}"/>
                  </a:ext>
                </a:extLst>
              </p:cNvPr>
              <p:cNvSpPr/>
              <p:nvPr/>
            </p:nvSpPr>
            <p:spPr>
              <a:xfrm>
                <a:off x="-1065161" y="3140888"/>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a:t>
                </a:r>
              </a:p>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rPr>
                  <a:t>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7" name="사각형: 둥근 모서리 126">
                <a:extLst>
                  <a:ext uri="{FF2B5EF4-FFF2-40B4-BE49-F238E27FC236}">
                    <a16:creationId xmlns:a16="http://schemas.microsoft.com/office/drawing/2014/main" id="{ADE84948-FA26-75F7-D38B-9186F5F644B1}"/>
                  </a:ext>
                </a:extLst>
              </p:cNvPr>
              <p:cNvSpPr/>
              <p:nvPr/>
            </p:nvSpPr>
            <p:spPr>
              <a:xfrm>
                <a:off x="-2736137" y="3851520"/>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8" name="사각형: 둥근 모서리 127">
                <a:extLst>
                  <a:ext uri="{FF2B5EF4-FFF2-40B4-BE49-F238E27FC236}">
                    <a16:creationId xmlns:a16="http://schemas.microsoft.com/office/drawing/2014/main" id="{BCB50902-B8AD-E131-1459-0787B3F35BD6}"/>
                  </a:ext>
                </a:extLst>
              </p:cNvPr>
              <p:cNvSpPr/>
              <p:nvPr/>
            </p:nvSpPr>
            <p:spPr>
              <a:xfrm>
                <a:off x="-1065161" y="3851520"/>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cxnSp>
            <p:nvCxnSpPr>
              <p:cNvPr id="129" name="직선 연결선 128">
                <a:extLst>
                  <a:ext uri="{FF2B5EF4-FFF2-40B4-BE49-F238E27FC236}">
                    <a16:creationId xmlns:a16="http://schemas.microsoft.com/office/drawing/2014/main" id="{B697734E-E0A1-5E47-2F02-ACFD5A92E53B}"/>
                  </a:ext>
                </a:extLst>
              </p:cNvPr>
              <p:cNvCxnSpPr>
                <a:cxnSpLocks/>
                <a:stCxn id="125" idx="2"/>
                <a:endCxn id="127" idx="0"/>
              </p:cNvCxnSpPr>
              <p:nvPr/>
            </p:nvCxnSpPr>
            <p:spPr>
              <a:xfrm>
                <a:off x="-2123907"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cxnSp>
            <p:nvCxnSpPr>
              <p:cNvPr id="130" name="직선 연결선 129">
                <a:extLst>
                  <a:ext uri="{FF2B5EF4-FFF2-40B4-BE49-F238E27FC236}">
                    <a16:creationId xmlns:a16="http://schemas.microsoft.com/office/drawing/2014/main" id="{8C309341-D5CD-EA4E-E757-FB3D96B385C2}"/>
                  </a:ext>
                </a:extLst>
              </p:cNvPr>
              <p:cNvCxnSpPr>
                <a:cxnSpLocks/>
                <a:stCxn id="126" idx="2"/>
                <a:endCxn id="128" idx="0"/>
              </p:cNvCxnSpPr>
              <p:nvPr/>
            </p:nvCxnSpPr>
            <p:spPr>
              <a:xfrm>
                <a:off x="-452931"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sp>
            <p:nvSpPr>
              <p:cNvPr id="131" name="TextBox 130">
                <a:extLst>
                  <a:ext uri="{FF2B5EF4-FFF2-40B4-BE49-F238E27FC236}">
                    <a16:creationId xmlns:a16="http://schemas.microsoft.com/office/drawing/2014/main" id="{F8FE3EC2-CD49-1D3C-7020-3912867D1706}"/>
                  </a:ext>
                </a:extLst>
              </p:cNvPr>
              <p:cNvSpPr txBox="1"/>
              <p:nvPr/>
            </p:nvSpPr>
            <p:spPr>
              <a:xfrm>
                <a:off x="-1473053" y="3214929"/>
                <a:ext cx="369266"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or</a:t>
                </a:r>
                <a:endParaRPr lang="ko-KR" altLang="en-US" sz="1200" b="0" u="sng" kern="0" dirty="0">
                  <a:solidFill>
                    <a:srgbClr val="000000"/>
                  </a:solidFill>
                  <a:ea typeface="AppleSDGothicNeoR00" panose="02000503000000000000" pitchFamily="2" charset="-127"/>
                  <a:sym typeface="Arial"/>
                </a:endParaRPr>
              </a:p>
            </p:txBody>
          </p:sp>
        </p:grpSp>
      </p:grpSp>
      <p:pic>
        <p:nvPicPr>
          <p:cNvPr id="132" name="Picture 7" descr="C:\Users\Administrator\Desktop\02.PNG">
            <a:extLst>
              <a:ext uri="{FF2B5EF4-FFF2-40B4-BE49-F238E27FC236}">
                <a16:creationId xmlns:a16="http://schemas.microsoft.com/office/drawing/2014/main" id="{450B5767-A6D6-0B9D-FC54-650B9F88A2F0}"/>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2443442"/>
            <a:ext cx="7107615" cy="826901"/>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140" name="그룹 139">
            <a:extLst>
              <a:ext uri="{FF2B5EF4-FFF2-40B4-BE49-F238E27FC236}">
                <a16:creationId xmlns:a16="http://schemas.microsoft.com/office/drawing/2014/main" id="{6F7B5FE1-6826-B9FC-AA05-AC7EFF092B49}"/>
              </a:ext>
            </a:extLst>
          </p:cNvPr>
          <p:cNvGrpSpPr/>
          <p:nvPr/>
        </p:nvGrpSpPr>
        <p:grpSpPr>
          <a:xfrm>
            <a:off x="4578932" y="872828"/>
            <a:ext cx="6725768" cy="378853"/>
            <a:chOff x="4578932" y="872828"/>
            <a:chExt cx="6725768" cy="378853"/>
          </a:xfrm>
        </p:grpSpPr>
        <p:sp>
          <p:nvSpPr>
            <p:cNvPr id="134" name="사각형: 둥근 모서리 133">
              <a:extLst>
                <a:ext uri="{FF2B5EF4-FFF2-40B4-BE49-F238E27FC236}">
                  <a16:creationId xmlns:a16="http://schemas.microsoft.com/office/drawing/2014/main" id="{0B16ED06-A392-09A4-DD9E-39ABABB320E7}"/>
                </a:ext>
              </a:extLst>
            </p:cNvPr>
            <p:cNvSpPr/>
            <p:nvPr/>
          </p:nvSpPr>
          <p:spPr>
            <a:xfrm>
              <a:off x="4578932" y="872828"/>
              <a:ext cx="672576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5" name="TextBox 39">
              <a:extLst>
                <a:ext uri="{FF2B5EF4-FFF2-40B4-BE49-F238E27FC236}">
                  <a16:creationId xmlns:a16="http://schemas.microsoft.com/office/drawing/2014/main" id="{259B5643-97C2-C6AF-238C-8D57CEFD3A76}"/>
                </a:ext>
              </a:extLst>
            </p:cNvPr>
            <p:cNvSpPr txBox="1"/>
            <p:nvPr/>
          </p:nvSpPr>
          <p:spPr>
            <a:xfrm>
              <a:off x="4932179" y="917213"/>
              <a:ext cx="5240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Curation Process via Metadata Generator Model</a:t>
              </a:r>
            </a:p>
          </p:txBody>
        </p:sp>
        <p:pic>
          <p:nvPicPr>
            <p:cNvPr id="136" name="그림 135">
              <a:extLst>
                <a:ext uri="{FF2B5EF4-FFF2-40B4-BE49-F238E27FC236}">
                  <a16:creationId xmlns:a16="http://schemas.microsoft.com/office/drawing/2014/main" id="{79467176-0708-204D-9939-03C0350D6387}"/>
                </a:ext>
              </a:extLst>
            </p:cNvPr>
            <p:cNvPicPr>
              <a:picLocks noChangeAspect="1"/>
            </p:cNvPicPr>
            <p:nvPr/>
          </p:nvPicPr>
          <p:blipFill>
            <a:blip r:embed="rId6">
              <a:duotone>
                <a:schemeClr val="accent1">
                  <a:shade val="45000"/>
                  <a:satMod val="135000"/>
                </a:schemeClr>
                <a:prstClr val="white"/>
              </a:duotone>
            </a:blip>
            <a:stretch>
              <a:fillRect/>
            </a:stretch>
          </p:blipFill>
          <p:spPr>
            <a:xfrm>
              <a:off x="4719679" y="941652"/>
              <a:ext cx="238231" cy="238550"/>
            </a:xfrm>
            <a:prstGeom prst="rect">
              <a:avLst/>
            </a:prstGeom>
          </p:spPr>
        </p:pic>
      </p:grpSp>
      <p:pic>
        <p:nvPicPr>
          <p:cNvPr id="137" name="그림 136">
            <a:extLst>
              <a:ext uri="{FF2B5EF4-FFF2-40B4-BE49-F238E27FC236}">
                <a16:creationId xmlns:a16="http://schemas.microsoft.com/office/drawing/2014/main" id="{ABD738B8-D382-C364-CB4B-830A304A7641}"/>
              </a:ext>
            </a:extLst>
          </p:cNvPr>
          <p:cNvPicPr>
            <a:picLocks noChangeAspect="1"/>
          </p:cNvPicPr>
          <p:nvPr/>
        </p:nvPicPr>
        <p:blipFill>
          <a:blip r:embed="rId13"/>
          <a:stretch>
            <a:fillRect/>
          </a:stretch>
        </p:blipFill>
        <p:spPr>
          <a:xfrm>
            <a:off x="4887755" y="3949714"/>
            <a:ext cx="4522903" cy="2415600"/>
          </a:xfrm>
          <a:prstGeom prst="rect">
            <a:avLst/>
          </a:prstGeom>
        </p:spPr>
      </p:pic>
      <p:sp>
        <p:nvSpPr>
          <p:cNvPr id="139" name="TextBox 138">
            <a:extLst>
              <a:ext uri="{FF2B5EF4-FFF2-40B4-BE49-F238E27FC236}">
                <a16:creationId xmlns:a16="http://schemas.microsoft.com/office/drawing/2014/main" id="{3E07A4A5-0895-1C50-BB52-BFAC6BAB3821}"/>
              </a:ext>
            </a:extLst>
          </p:cNvPr>
          <p:cNvSpPr txBox="1"/>
          <p:nvPr/>
        </p:nvSpPr>
        <p:spPr>
          <a:xfrm rot="5400000">
            <a:off x="6657815" y="2202636"/>
            <a:ext cx="1500238" cy="261610"/>
          </a:xfrm>
          <a:prstGeom prst="rect">
            <a:avLst/>
          </a:prstGeom>
          <a:solidFill>
            <a:schemeClr val="tx1">
              <a:lumMod val="75000"/>
              <a:lumOff val="25000"/>
            </a:schemeClr>
          </a:solid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kern="0">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Filtering</a:t>
            </a:r>
            <a:endParaRPr lang="ko-KR" altLang="en-US" dirty="0"/>
          </a:p>
        </p:txBody>
      </p:sp>
      <p:sp>
        <p:nvSpPr>
          <p:cNvPr id="142" name="Trapezoid 286">
            <a:extLst>
              <a:ext uri="{FF2B5EF4-FFF2-40B4-BE49-F238E27FC236}">
                <a16:creationId xmlns:a16="http://schemas.microsoft.com/office/drawing/2014/main" id="{DDC9BDC8-AD39-9766-B8E2-D2EFCD7B8FC6}"/>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 name="그림 7">
            <a:extLst>
              <a:ext uri="{FF2B5EF4-FFF2-40B4-BE49-F238E27FC236}">
                <a16:creationId xmlns:a16="http://schemas.microsoft.com/office/drawing/2014/main" id="{B7745D30-4131-D62E-55AA-76DB258DBBE6}"/>
              </a:ext>
            </a:extLst>
          </p:cNvPr>
          <p:cNvPicPr>
            <a:picLocks noChangeAspect="1"/>
          </p:cNvPicPr>
          <p:nvPr/>
        </p:nvPicPr>
        <p:blipFill>
          <a:blip r:embed="rId14"/>
          <a:stretch>
            <a:fillRect/>
          </a:stretch>
        </p:blipFill>
        <p:spPr>
          <a:xfrm>
            <a:off x="331644" y="898035"/>
            <a:ext cx="3163691" cy="1043375"/>
          </a:xfrm>
          <a:prstGeom prst="rect">
            <a:avLst/>
          </a:prstGeom>
        </p:spPr>
      </p:pic>
      <p:sp>
        <p:nvSpPr>
          <p:cNvPr id="9" name="사각형: 둥근 모서리 8">
            <a:extLst>
              <a:ext uri="{FF2B5EF4-FFF2-40B4-BE49-F238E27FC236}">
                <a16:creationId xmlns:a16="http://schemas.microsoft.com/office/drawing/2014/main" id="{71ED419E-ECD0-3C65-3AD1-7D986A4E7FFB}"/>
              </a:ext>
            </a:extLst>
          </p:cNvPr>
          <p:cNvSpPr/>
          <p:nvPr/>
        </p:nvSpPr>
        <p:spPr>
          <a:xfrm>
            <a:off x="110637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A3C5861-59A8-3E4A-41C3-546A507AC625}"/>
              </a:ext>
            </a:extLst>
          </p:cNvPr>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160609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433D6E4-2685-1F92-C839-013776BE43E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3463106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76D2DB8-76B8-95C1-F768-2F91E64FC13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③. </a:t>
            </a:r>
            <a:r>
              <a:rPr lang="en-US" altLang="ko-KR" dirty="0"/>
              <a:t>Data Annotation</a:t>
            </a:r>
          </a:p>
        </p:txBody>
      </p:sp>
      <p:sp>
        <p:nvSpPr>
          <p:cNvPr id="4" name="사각형: 둥근 모서리 3">
            <a:extLst>
              <a:ext uri="{FF2B5EF4-FFF2-40B4-BE49-F238E27FC236}">
                <a16:creationId xmlns:a16="http://schemas.microsoft.com/office/drawing/2014/main" id="{41060EF2-7B47-D444-C79A-B4925BE51D7D}"/>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4" name="Trapezoid 286">
            <a:extLst>
              <a:ext uri="{FF2B5EF4-FFF2-40B4-BE49-F238E27FC236}">
                <a16:creationId xmlns:a16="http://schemas.microsoft.com/office/drawing/2014/main" id="{57EF824B-D417-B8B6-511E-D443D993702B}"/>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41" name="그룹 40">
            <a:extLst>
              <a:ext uri="{FF2B5EF4-FFF2-40B4-BE49-F238E27FC236}">
                <a16:creationId xmlns:a16="http://schemas.microsoft.com/office/drawing/2014/main" id="{4A0DBEE9-B3B9-B19E-828D-00CD876EF187}"/>
              </a:ext>
            </a:extLst>
          </p:cNvPr>
          <p:cNvGrpSpPr/>
          <p:nvPr/>
        </p:nvGrpSpPr>
        <p:grpSpPr>
          <a:xfrm>
            <a:off x="325531" y="2194783"/>
            <a:ext cx="3163690" cy="3748191"/>
            <a:chOff x="325531" y="1733154"/>
            <a:chExt cx="2873134" cy="3748191"/>
          </a:xfrm>
        </p:grpSpPr>
        <p:sp>
          <p:nvSpPr>
            <p:cNvPr id="5" name="Google Shape;1607;p163">
              <a:extLst>
                <a:ext uri="{FF2B5EF4-FFF2-40B4-BE49-F238E27FC236}">
                  <a16:creationId xmlns:a16="http://schemas.microsoft.com/office/drawing/2014/main" id="{47C7451E-7C91-FEA5-875A-B575C41FA0A9}"/>
                </a:ext>
              </a:extLst>
            </p:cNvPr>
            <p:cNvSpPr/>
            <p:nvPr/>
          </p:nvSpPr>
          <p:spPr>
            <a:xfrm>
              <a:off x="325531" y="1738285"/>
              <a:ext cx="2873134" cy="3743060"/>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TextBox 5">
              <a:extLst>
                <a:ext uri="{FF2B5EF4-FFF2-40B4-BE49-F238E27FC236}">
                  <a16:creationId xmlns:a16="http://schemas.microsoft.com/office/drawing/2014/main" id="{7C73D88D-C251-6355-1663-71B719F418F5}"/>
                </a:ext>
              </a:extLst>
            </p:cNvPr>
            <p:cNvSpPr txBox="1"/>
            <p:nvPr/>
          </p:nvSpPr>
          <p:spPr>
            <a:xfrm>
              <a:off x="325531" y="1733154"/>
              <a:ext cx="2873134" cy="419154"/>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TextBox 6">
              <a:extLst>
                <a:ext uri="{FF2B5EF4-FFF2-40B4-BE49-F238E27FC236}">
                  <a16:creationId xmlns:a16="http://schemas.microsoft.com/office/drawing/2014/main" id="{2FDBEF05-4F56-B057-ACB1-68F9EF6A9609}"/>
                </a:ext>
              </a:extLst>
            </p:cNvPr>
            <p:cNvSpPr txBox="1"/>
            <p:nvPr/>
          </p:nvSpPr>
          <p:spPr>
            <a:xfrm>
              <a:off x="424947" y="2225661"/>
              <a:ext cx="2674301"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#1</a:t>
              </a: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#2</a:t>
              </a:r>
              <a:endPar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#3</a:t>
              </a:r>
            </a:p>
            <a:p>
              <a:pPr marL="171450" indent="-171450">
                <a:buFont typeface="Arial" panose="020B0604020202020204" pitchFamily="34" charset="0"/>
                <a:buChar char="•"/>
              </a:pPr>
              <a:r>
                <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8" name="직사각형 7">
              <a:extLst>
                <a:ext uri="{FF2B5EF4-FFF2-40B4-BE49-F238E27FC236}">
                  <a16:creationId xmlns:a16="http://schemas.microsoft.com/office/drawing/2014/main" id="{00594F6C-C52A-DF33-E71D-90A767A172DB}"/>
                </a:ext>
              </a:extLst>
            </p:cNvPr>
            <p:cNvSpPr/>
            <p:nvPr/>
          </p:nvSpPr>
          <p:spPr>
            <a:xfrm>
              <a:off x="393724" y="3333344"/>
              <a:ext cx="2736748" cy="356347"/>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latin typeface="Pretendard" panose="02000503000000020004" pitchFamily="2" charset="-127"/>
                  <a:ea typeface="Pretendard" panose="02000503000000020004" pitchFamily="2" charset="-127"/>
                  <a:cs typeface="Pretendard" panose="02000503000000020004" pitchFamily="2" charset="-127"/>
                </a:rPr>
                <a:t>Smart </a:t>
              </a:r>
              <a:r>
                <a:rPr lang="de-DE" altLang="ko-KR" sz="1400" dirty="0" err="1">
                  <a:latin typeface="Pretendard" panose="02000503000000020004" pitchFamily="2" charset="-127"/>
                  <a:ea typeface="Pretendard" panose="02000503000000020004" pitchFamily="2" charset="-127"/>
                  <a:cs typeface="Pretendard" panose="02000503000000020004" pitchFamily="2" charset="-127"/>
                </a:rPr>
                <a:t>Labeling</a:t>
              </a:r>
              <a:endParaRPr lang="ko-KR" altLang="en-US" sz="1400" dirty="0">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 name="그룹 8">
              <a:extLst>
                <a:ext uri="{FF2B5EF4-FFF2-40B4-BE49-F238E27FC236}">
                  <a16:creationId xmlns:a16="http://schemas.microsoft.com/office/drawing/2014/main" id="{E7BB4182-0441-408F-A611-776D2C323A1F}"/>
                </a:ext>
              </a:extLst>
            </p:cNvPr>
            <p:cNvGrpSpPr/>
            <p:nvPr/>
          </p:nvGrpSpPr>
          <p:grpSpPr>
            <a:xfrm>
              <a:off x="857481" y="3892311"/>
              <a:ext cx="1910324" cy="729590"/>
              <a:chOff x="6483656" y="3660743"/>
              <a:chExt cx="1186864" cy="456391"/>
            </a:xfrm>
          </p:grpSpPr>
          <p:sp>
            <p:nvSpPr>
              <p:cNvPr id="10" name="TextBox 9">
                <a:extLst>
                  <a:ext uri="{FF2B5EF4-FFF2-40B4-BE49-F238E27FC236}">
                    <a16:creationId xmlns:a16="http://schemas.microsoft.com/office/drawing/2014/main" id="{3A623738-0F53-C5A3-6A5E-D4CBC01D1514}"/>
                  </a:ext>
                </a:extLst>
              </p:cNvPr>
              <p:cNvSpPr txBox="1"/>
              <p:nvPr/>
            </p:nvSpPr>
            <p:spPr>
              <a:xfrm>
                <a:off x="6906181" y="3660743"/>
                <a:ext cx="341814" cy="202154"/>
              </a:xfrm>
              <a:prstGeom prst="rect">
                <a:avLst/>
              </a:prstGeom>
              <a:noFill/>
            </p:spPr>
            <p:txBody>
              <a:bodyPr wrap="square" rtlCol="0">
                <a:spAutoFit/>
              </a:bodyPr>
              <a:lstStyle/>
              <a:p>
                <a:pPr algn="ctr"/>
                <a:r>
                  <a:rPr lang="en-US" altLang="ko-KR"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1" name="그림 10">
                <a:extLst>
                  <a:ext uri="{FF2B5EF4-FFF2-40B4-BE49-F238E27FC236}">
                    <a16:creationId xmlns:a16="http://schemas.microsoft.com/office/drawing/2014/main" id="{D7883DBF-F0A9-28D1-54DB-92799790759C}"/>
                  </a:ext>
                </a:extLst>
              </p:cNvPr>
              <p:cNvPicPr>
                <a:picLocks noChangeAspect="1"/>
              </p:cNvPicPr>
              <p:nvPr/>
            </p:nvPicPr>
            <p:blipFill>
              <a:blip r:embed="rId2"/>
              <a:stretch>
                <a:fillRect/>
              </a:stretch>
            </p:blipFill>
            <p:spPr>
              <a:xfrm>
                <a:off x="6483656"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797FF2D-7EAA-3A19-492C-531E71E118C5}"/>
                  </a:ext>
                </a:extLst>
              </p:cNvPr>
              <p:cNvPicPr>
                <a:picLocks noChangeAspect="1"/>
              </p:cNvPicPr>
              <p:nvPr/>
            </p:nvPicPr>
            <p:blipFill>
              <a:blip r:embed="rId2"/>
              <a:stretch>
                <a:fillRect/>
              </a:stretch>
            </p:blipFill>
            <p:spPr>
              <a:xfrm>
                <a:off x="7255910"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grpSp>
        <p:sp>
          <p:nvSpPr>
            <p:cNvPr id="13" name="TextBox 12">
              <a:extLst>
                <a:ext uri="{FF2B5EF4-FFF2-40B4-BE49-F238E27FC236}">
                  <a16:creationId xmlns:a16="http://schemas.microsoft.com/office/drawing/2014/main" id="{C10FE7CA-9EDD-6E0E-F4B5-8311EEF05CC4}"/>
                </a:ext>
              </a:extLst>
            </p:cNvPr>
            <p:cNvSpPr txBox="1"/>
            <p:nvPr/>
          </p:nvSpPr>
          <p:spPr>
            <a:xfrm>
              <a:off x="852458" y="4986181"/>
              <a:ext cx="1819281"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Clean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96A17425-906F-9889-8A22-EB676B10B482}"/>
                </a:ext>
              </a:extLst>
            </p:cNvPr>
            <p:cNvSpPr txBox="1"/>
            <p:nvPr/>
          </p:nvSpPr>
          <p:spPr>
            <a:xfrm>
              <a:off x="565855" y="1773454"/>
              <a:ext cx="2392486"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③ Data Annotation</a:t>
              </a:r>
            </a:p>
          </p:txBody>
        </p:sp>
      </p:grpSp>
      <p:sp>
        <p:nvSpPr>
          <p:cNvPr id="16" name="사각형: 둥근 모서리 15">
            <a:extLst>
              <a:ext uri="{FF2B5EF4-FFF2-40B4-BE49-F238E27FC236}">
                <a16:creationId xmlns:a16="http://schemas.microsoft.com/office/drawing/2014/main" id="{D37E9A57-196C-F915-A1F4-1C6AA3D51F7D}"/>
              </a:ext>
            </a:extLst>
          </p:cNvPr>
          <p:cNvSpPr/>
          <p:nvPr/>
        </p:nvSpPr>
        <p:spPr>
          <a:xfrm>
            <a:off x="4555094" y="1245515"/>
            <a:ext cx="7154016" cy="2919201"/>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DD2D7263-15F9-15D2-CFD1-231C1D6DA8CD}"/>
              </a:ext>
            </a:extLst>
          </p:cNvPr>
          <p:cNvGrpSpPr/>
          <p:nvPr/>
        </p:nvGrpSpPr>
        <p:grpSpPr>
          <a:xfrm>
            <a:off x="4555094" y="797529"/>
            <a:ext cx="3486306" cy="378853"/>
            <a:chOff x="4555094" y="828009"/>
            <a:chExt cx="3486306" cy="378853"/>
          </a:xfrm>
        </p:grpSpPr>
        <p:sp>
          <p:nvSpPr>
            <p:cNvPr id="18" name="사각형: 둥근 모서리 17">
              <a:extLst>
                <a:ext uri="{FF2B5EF4-FFF2-40B4-BE49-F238E27FC236}">
                  <a16:creationId xmlns:a16="http://schemas.microsoft.com/office/drawing/2014/main" id="{73739BB6-0F8F-6A51-E0B6-04F3E21DA31A}"/>
                </a:ext>
              </a:extLst>
            </p:cNvPr>
            <p:cNvSpPr/>
            <p:nvPr/>
          </p:nvSpPr>
          <p:spPr>
            <a:xfrm>
              <a:off x="4555094" y="828009"/>
              <a:ext cx="348630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9" name="그림 18">
              <a:extLst>
                <a:ext uri="{FF2B5EF4-FFF2-40B4-BE49-F238E27FC236}">
                  <a16:creationId xmlns:a16="http://schemas.microsoft.com/office/drawing/2014/main" id="{10CDE47C-154B-310F-017B-F4243D03C9A4}"/>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900594"/>
              <a:ext cx="238550" cy="238550"/>
            </a:xfrm>
            <a:prstGeom prst="rect">
              <a:avLst/>
            </a:prstGeom>
          </p:spPr>
        </p:pic>
        <p:sp>
          <p:nvSpPr>
            <p:cNvPr id="20" name="TextBox 39">
              <a:extLst>
                <a:ext uri="{FF2B5EF4-FFF2-40B4-BE49-F238E27FC236}">
                  <a16:creationId xmlns:a16="http://schemas.microsoft.com/office/drawing/2014/main" id="{D96F7D07-026E-76A6-15BB-04191BD7849E}"/>
                </a:ext>
              </a:extLst>
            </p:cNvPr>
            <p:cNvSpPr txBox="1"/>
            <p:nvPr/>
          </p:nvSpPr>
          <p:spPr>
            <a:xfrm>
              <a:off x="4841966" y="871241"/>
              <a:ext cx="319943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Pre-trained AI Model (Smart Labeling)</a:t>
              </a:r>
            </a:p>
          </p:txBody>
        </p:sp>
      </p:grpSp>
      <p:grpSp>
        <p:nvGrpSpPr>
          <p:cNvPr id="21" name="그룹 20">
            <a:extLst>
              <a:ext uri="{FF2B5EF4-FFF2-40B4-BE49-F238E27FC236}">
                <a16:creationId xmlns:a16="http://schemas.microsoft.com/office/drawing/2014/main" id="{E5243B02-48DD-C641-4647-E77ECC706005}"/>
              </a:ext>
            </a:extLst>
          </p:cNvPr>
          <p:cNvGrpSpPr/>
          <p:nvPr/>
        </p:nvGrpSpPr>
        <p:grpSpPr>
          <a:xfrm>
            <a:off x="4555094" y="4305449"/>
            <a:ext cx="1850787" cy="378853"/>
            <a:chOff x="4555094" y="4026049"/>
            <a:chExt cx="1850787" cy="378853"/>
          </a:xfrm>
        </p:grpSpPr>
        <p:sp>
          <p:nvSpPr>
            <p:cNvPr id="22" name="사각형: 둥근 모서리 21">
              <a:extLst>
                <a:ext uri="{FF2B5EF4-FFF2-40B4-BE49-F238E27FC236}">
                  <a16:creationId xmlns:a16="http://schemas.microsoft.com/office/drawing/2014/main" id="{DC563A3E-374A-6154-C09D-F0F9521A92C8}"/>
                </a:ext>
              </a:extLst>
            </p:cNvPr>
            <p:cNvSpPr/>
            <p:nvPr/>
          </p:nvSpPr>
          <p:spPr>
            <a:xfrm>
              <a:off x="4555094" y="4026049"/>
              <a:ext cx="1850787"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3" name="그림 22">
              <a:extLst>
                <a:ext uri="{FF2B5EF4-FFF2-40B4-BE49-F238E27FC236}">
                  <a16:creationId xmlns:a16="http://schemas.microsoft.com/office/drawing/2014/main" id="{A5BF55E3-8E9F-057F-406C-D35D9A0FDE2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4098634"/>
              <a:ext cx="238550" cy="238550"/>
            </a:xfrm>
            <a:prstGeom prst="rect">
              <a:avLst/>
            </a:prstGeom>
          </p:spPr>
        </p:pic>
        <p:sp>
          <p:nvSpPr>
            <p:cNvPr id="24" name="TextBox 39">
              <a:extLst>
                <a:ext uri="{FF2B5EF4-FFF2-40B4-BE49-F238E27FC236}">
                  <a16:creationId xmlns:a16="http://schemas.microsoft.com/office/drawing/2014/main" id="{802D9FDE-153A-9F8D-E640-E24200525132}"/>
                </a:ext>
              </a:extLst>
            </p:cNvPr>
            <p:cNvSpPr txBox="1"/>
            <p:nvPr/>
          </p:nvSpPr>
          <p:spPr>
            <a:xfrm>
              <a:off x="4841967" y="4069281"/>
              <a:ext cx="156391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Custom AI Model</a:t>
              </a:r>
            </a:p>
          </p:txBody>
        </p:sp>
      </p:grpSp>
      <p:sp>
        <p:nvSpPr>
          <p:cNvPr id="25" name="Google Shape;1194;p115">
            <a:extLst>
              <a:ext uri="{FF2B5EF4-FFF2-40B4-BE49-F238E27FC236}">
                <a16:creationId xmlns:a16="http://schemas.microsoft.com/office/drawing/2014/main" id="{26D6ADCF-8B45-1156-47E9-5BEC17DFD00D}"/>
              </a:ext>
            </a:extLst>
          </p:cNvPr>
          <p:cNvSpPr txBox="1"/>
          <p:nvPr/>
        </p:nvSpPr>
        <p:spPr>
          <a:xfrm>
            <a:off x="4652315" y="1365303"/>
            <a:ext cx="2340909" cy="1645493"/>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Pre-trained AI Model is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is trained with AIMMO’s dataset and can be used for the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project before manual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labeling stage</a:t>
            </a:r>
            <a:endParaRP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endParaRPr>
          </a:p>
        </p:txBody>
      </p:sp>
      <p:sp>
        <p:nvSpPr>
          <p:cNvPr id="26" name="사각형: 둥근 모서리 25">
            <a:extLst>
              <a:ext uri="{FF2B5EF4-FFF2-40B4-BE49-F238E27FC236}">
                <a16:creationId xmlns:a16="http://schemas.microsoft.com/office/drawing/2014/main" id="{10201D76-AFBC-A174-E2BA-8C139760FE23}"/>
              </a:ext>
            </a:extLst>
          </p:cNvPr>
          <p:cNvSpPr/>
          <p:nvPr/>
        </p:nvSpPr>
        <p:spPr>
          <a:xfrm>
            <a:off x="4555094" y="4767952"/>
            <a:ext cx="7154016" cy="1504249"/>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7" name="Google Shape;1194;p115">
            <a:extLst>
              <a:ext uri="{FF2B5EF4-FFF2-40B4-BE49-F238E27FC236}">
                <a16:creationId xmlns:a16="http://schemas.microsoft.com/office/drawing/2014/main" id="{B12C34B9-77FE-99F2-226B-B4C846A0E378}"/>
              </a:ext>
            </a:extLst>
          </p:cNvPr>
          <p:cNvSpPr txBox="1"/>
          <p:nvPr/>
        </p:nvSpPr>
        <p:spPr>
          <a:xfrm>
            <a:off x="4652315" y="5021519"/>
            <a:ext cx="2478814" cy="1123895"/>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Custom AI Model is AI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can be created only for client’s dataset</a:t>
            </a:r>
          </a:p>
        </p:txBody>
      </p:sp>
      <p:pic>
        <p:nvPicPr>
          <p:cNvPr id="28" name="그림 27">
            <a:extLst>
              <a:ext uri="{FF2B5EF4-FFF2-40B4-BE49-F238E27FC236}">
                <a16:creationId xmlns:a16="http://schemas.microsoft.com/office/drawing/2014/main" id="{43F54104-7D77-3342-9B95-6C3F0BCB93C1}"/>
              </a:ext>
            </a:extLst>
          </p:cNvPr>
          <p:cNvPicPr>
            <a:picLocks noChangeAspect="1"/>
          </p:cNvPicPr>
          <p:nvPr/>
        </p:nvPicPr>
        <p:blipFill>
          <a:blip r:embed="rId4"/>
          <a:stretch>
            <a:fillRect/>
          </a:stretch>
        </p:blipFill>
        <p:spPr>
          <a:xfrm>
            <a:off x="6920094" y="4964803"/>
            <a:ext cx="4764850" cy="1123433"/>
          </a:xfrm>
          <a:prstGeom prst="rect">
            <a:avLst/>
          </a:prstGeom>
        </p:spPr>
      </p:pic>
      <p:pic>
        <p:nvPicPr>
          <p:cNvPr id="29" name="그림 28" descr="물, 음악, 어두운, 기타이(가) 표시된 사진&#10;&#10;자동 생성된 설명">
            <a:extLst>
              <a:ext uri="{FF2B5EF4-FFF2-40B4-BE49-F238E27FC236}">
                <a16:creationId xmlns:a16="http://schemas.microsoft.com/office/drawing/2014/main" id="{70CED1CE-227A-EB50-CA31-00788A2FCF96}"/>
              </a:ext>
            </a:extLst>
          </p:cNvPr>
          <p:cNvPicPr>
            <a:picLocks noChangeAspect="1"/>
          </p:cNvPicPr>
          <p:nvPr/>
        </p:nvPicPr>
        <p:blipFill>
          <a:blip r:embed="rId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7131129" y="4267416"/>
            <a:ext cx="2001946" cy="435936"/>
          </a:xfrm>
          <a:prstGeom prst="rect">
            <a:avLst/>
          </a:prstGeom>
        </p:spPr>
      </p:pic>
      <p:pic>
        <p:nvPicPr>
          <p:cNvPr id="30" name="Picture 7" descr="C:\Users\Administrator\Desktop\02.PNG">
            <a:extLst>
              <a:ext uri="{FF2B5EF4-FFF2-40B4-BE49-F238E27FC236}">
                <a16:creationId xmlns:a16="http://schemas.microsoft.com/office/drawing/2014/main" id="{3E160250-7DB4-E166-0F24-25B4BF9C68C1}"/>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78295" y="5615751"/>
            <a:ext cx="7107615" cy="653184"/>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1" name="Picture 7" descr="C:\Users\Administrator\Desktop\02.PNG">
            <a:extLst>
              <a:ext uri="{FF2B5EF4-FFF2-40B4-BE49-F238E27FC236}">
                <a16:creationId xmlns:a16="http://schemas.microsoft.com/office/drawing/2014/main" id="{5A7E7047-56E8-4842-721D-29B7A398376B}"/>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3207416"/>
            <a:ext cx="7107615" cy="95730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2" name="그림 31">
            <a:extLst>
              <a:ext uri="{FF2B5EF4-FFF2-40B4-BE49-F238E27FC236}">
                <a16:creationId xmlns:a16="http://schemas.microsoft.com/office/drawing/2014/main" id="{61B359F2-0D21-DA9D-1CC3-91E1312949CE}"/>
              </a:ext>
            </a:extLst>
          </p:cNvPr>
          <p:cNvPicPr>
            <a:picLocks noChangeAspect="1"/>
          </p:cNvPicPr>
          <p:nvPr/>
        </p:nvPicPr>
        <p:blipFill>
          <a:blip r:embed="rId7"/>
          <a:stretch>
            <a:fillRect/>
          </a:stretch>
        </p:blipFill>
        <p:spPr>
          <a:xfrm>
            <a:off x="4610350" y="3124430"/>
            <a:ext cx="2455930" cy="912388"/>
          </a:xfrm>
          <a:prstGeom prst="rect">
            <a:avLst/>
          </a:prstGeom>
        </p:spPr>
      </p:pic>
      <p:sp>
        <p:nvSpPr>
          <p:cNvPr id="33" name="TextBox 32">
            <a:extLst>
              <a:ext uri="{FF2B5EF4-FFF2-40B4-BE49-F238E27FC236}">
                <a16:creationId xmlns:a16="http://schemas.microsoft.com/office/drawing/2014/main" id="{B707AA11-A768-C978-A1FD-7106CD72A79B}"/>
              </a:ext>
            </a:extLst>
          </p:cNvPr>
          <p:cNvSpPr txBox="1"/>
          <p:nvPr/>
        </p:nvSpPr>
        <p:spPr>
          <a:xfrm>
            <a:off x="9455050" y="4005076"/>
            <a:ext cx="2112944"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Demo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hlinkClick r:id="rId8"/>
              </a:rPr>
              <a:t>LINK</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34" name="그림 33">
            <a:extLst>
              <a:ext uri="{FF2B5EF4-FFF2-40B4-BE49-F238E27FC236}">
                <a16:creationId xmlns:a16="http://schemas.microsoft.com/office/drawing/2014/main" id="{FAC36FA1-523F-2136-0B36-874227058B30}"/>
              </a:ext>
            </a:extLst>
          </p:cNvPr>
          <p:cNvPicPr>
            <a:picLocks noChangeAspect="1"/>
          </p:cNvPicPr>
          <p:nvPr/>
        </p:nvPicPr>
        <p:blipFill>
          <a:blip r:embed="rId9"/>
          <a:stretch>
            <a:fillRect/>
          </a:stretch>
        </p:blipFill>
        <p:spPr>
          <a:xfrm>
            <a:off x="7171714" y="1370167"/>
            <a:ext cx="4396280" cy="2514204"/>
          </a:xfrm>
          <a:prstGeom prst="rect">
            <a:avLst/>
          </a:prstGeom>
        </p:spPr>
      </p:pic>
      <p:sp>
        <p:nvSpPr>
          <p:cNvPr id="37" name="사각형: 둥근 모서리 36">
            <a:extLst>
              <a:ext uri="{FF2B5EF4-FFF2-40B4-BE49-F238E27FC236}">
                <a16:creationId xmlns:a16="http://schemas.microsoft.com/office/drawing/2014/main" id="{F53203F9-7158-1DA8-0480-3743D8B64AF7}"/>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8" name="사각형: 둥근 모서리 37">
            <a:extLst>
              <a:ext uri="{FF2B5EF4-FFF2-40B4-BE49-F238E27FC236}">
                <a16:creationId xmlns:a16="http://schemas.microsoft.com/office/drawing/2014/main" id="{CF3D41E1-FC19-4154-78F3-BFA067DAA628}"/>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9" name="사각형: 둥근 모서리 38">
            <a:extLst>
              <a:ext uri="{FF2B5EF4-FFF2-40B4-BE49-F238E27FC236}">
                <a16:creationId xmlns:a16="http://schemas.microsoft.com/office/drawing/2014/main" id="{D42CA79B-2FC3-D83E-BDCE-CE85B141EC97}"/>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0" name="사각형: 둥근 모서리 39">
            <a:extLst>
              <a:ext uri="{FF2B5EF4-FFF2-40B4-BE49-F238E27FC236}">
                <a16:creationId xmlns:a16="http://schemas.microsoft.com/office/drawing/2014/main" id="{6828E7CF-36CA-32B1-FEF4-EE02A7361769}"/>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 name="그림 1">
            <a:extLst>
              <a:ext uri="{FF2B5EF4-FFF2-40B4-BE49-F238E27FC236}">
                <a16:creationId xmlns:a16="http://schemas.microsoft.com/office/drawing/2014/main" id="{A67D0BBA-91EE-B5C8-032F-DAAEFFE6612F}"/>
              </a:ext>
            </a:extLst>
          </p:cNvPr>
          <p:cNvPicPr>
            <a:picLocks noChangeAspect="1"/>
          </p:cNvPicPr>
          <p:nvPr/>
        </p:nvPicPr>
        <p:blipFill>
          <a:blip r:embed="rId10"/>
          <a:stretch>
            <a:fillRect/>
          </a:stretch>
        </p:blipFill>
        <p:spPr>
          <a:xfrm>
            <a:off x="331644" y="898035"/>
            <a:ext cx="3163691" cy="1043375"/>
          </a:xfrm>
          <a:prstGeom prst="rect">
            <a:avLst/>
          </a:prstGeom>
        </p:spPr>
      </p:pic>
      <p:sp>
        <p:nvSpPr>
          <p:cNvPr id="35" name="사각형: 둥근 모서리 34">
            <a:extLst>
              <a:ext uri="{FF2B5EF4-FFF2-40B4-BE49-F238E27FC236}">
                <a16:creationId xmlns:a16="http://schemas.microsoft.com/office/drawing/2014/main" id="{E2FB3EEF-5885-1A79-7809-528BEAC04695}"/>
              </a:ext>
            </a:extLst>
          </p:cNvPr>
          <p:cNvSpPr/>
          <p:nvPr/>
        </p:nvSpPr>
        <p:spPr>
          <a:xfrm>
            <a:off x="194613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306450C-BE54-BC03-AF48-F5A965C1A542}"/>
              </a:ext>
            </a:extLst>
          </p:cNvPr>
          <p:cNvPicPr>
            <a:picLocks noChangeAspect="1" noChangeArrowheads="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244585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a:extLst>
              <a:ext uri="{FF2B5EF4-FFF2-40B4-BE49-F238E27FC236}">
                <a16:creationId xmlns:a16="http://schemas.microsoft.com/office/drawing/2014/main" id="{DD80611F-1F58-91A5-1E66-0BFE5F37A61C}"/>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633305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65EE4FF-39D7-75D3-DF69-FFF26F0FDE51}"/>
              </a:ext>
            </a:extLst>
          </p:cNvPr>
          <p:cNvGrpSpPr/>
          <p:nvPr/>
        </p:nvGrpSpPr>
        <p:grpSpPr>
          <a:xfrm>
            <a:off x="4445410" y="704688"/>
            <a:ext cx="7421059" cy="5832648"/>
            <a:chOff x="4445410" y="704688"/>
            <a:chExt cx="7421059" cy="5832648"/>
          </a:xfrm>
        </p:grpSpPr>
        <p:sp>
          <p:nvSpPr>
            <p:cNvPr id="16" name="사각형: 둥근 모서리 15">
              <a:extLst>
                <a:ext uri="{FF2B5EF4-FFF2-40B4-BE49-F238E27FC236}">
                  <a16:creationId xmlns:a16="http://schemas.microsoft.com/office/drawing/2014/main" id="{09A80C13-FABB-722C-22F7-1C45497C888E}"/>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0" name="Picture 7" descr="C:\Users\Administrator\Desktop\02.PNG">
              <a:extLst>
                <a:ext uri="{FF2B5EF4-FFF2-40B4-BE49-F238E27FC236}">
                  <a16:creationId xmlns:a16="http://schemas.microsoft.com/office/drawing/2014/main" id="{7EE04C25-2BDA-E0F9-0541-6B631A0DECEC}"/>
                </a:ext>
              </a:extLst>
            </p:cNvPr>
            <p:cNvPicPr>
              <a:picLocks noChangeAspect="1" noChangeArrowheads="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9A12A6B7-90AF-DD13-968A-CCDBE1F8C978}"/>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④. </a:t>
            </a:r>
            <a:r>
              <a:rPr lang="en-US" altLang="ko-KR" dirty="0"/>
              <a:t>Data Evaluation</a:t>
            </a:r>
          </a:p>
        </p:txBody>
      </p:sp>
      <p:sp>
        <p:nvSpPr>
          <p:cNvPr id="4" name="사각형: 둥근 모서리 3">
            <a:extLst>
              <a:ext uri="{FF2B5EF4-FFF2-40B4-BE49-F238E27FC236}">
                <a16:creationId xmlns:a16="http://schemas.microsoft.com/office/drawing/2014/main" id="{FD6B6EA1-6216-E4B7-3D73-1BAE4A06D31E}"/>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7EF124F1-7758-8520-990C-253B2AE5AB4E}"/>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14C06670-F51B-0719-30A1-3791BF9359BE}"/>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0F6BD416-788A-A374-27BF-B9F8412B2C92}"/>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rapezoid 286">
            <a:extLst>
              <a:ext uri="{FF2B5EF4-FFF2-40B4-BE49-F238E27FC236}">
                <a16:creationId xmlns:a16="http://schemas.microsoft.com/office/drawing/2014/main" id="{00F08704-8DB8-DA42-DE5D-E8C5CEA994E7}"/>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9" name="그룹 38">
            <a:extLst>
              <a:ext uri="{FF2B5EF4-FFF2-40B4-BE49-F238E27FC236}">
                <a16:creationId xmlns:a16="http://schemas.microsoft.com/office/drawing/2014/main" id="{896A3665-1E5C-A52D-60B2-5B8BDFCFE5A2}"/>
              </a:ext>
            </a:extLst>
          </p:cNvPr>
          <p:cNvGrpSpPr/>
          <p:nvPr/>
        </p:nvGrpSpPr>
        <p:grpSpPr>
          <a:xfrm>
            <a:off x="340701" y="2213003"/>
            <a:ext cx="3163690" cy="3571977"/>
            <a:chOff x="238060" y="2525755"/>
            <a:chExt cx="2951454" cy="3189244"/>
          </a:xfrm>
        </p:grpSpPr>
        <p:sp>
          <p:nvSpPr>
            <p:cNvPr id="8" name="Google Shape;1607;p163">
              <a:extLst>
                <a:ext uri="{FF2B5EF4-FFF2-40B4-BE49-F238E27FC236}">
                  <a16:creationId xmlns:a16="http://schemas.microsoft.com/office/drawing/2014/main" id="{005A1688-B731-55A9-A872-773E4C02F334}"/>
                </a:ext>
              </a:extLst>
            </p:cNvPr>
            <p:cNvSpPr/>
            <p:nvPr/>
          </p:nvSpPr>
          <p:spPr>
            <a:xfrm>
              <a:off x="238060" y="2548883"/>
              <a:ext cx="2951454" cy="3166116"/>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직사각형 8">
              <a:extLst>
                <a:ext uri="{FF2B5EF4-FFF2-40B4-BE49-F238E27FC236}">
                  <a16:creationId xmlns:a16="http://schemas.microsoft.com/office/drawing/2014/main" id="{0A50B17A-334A-E321-8328-F24B01AD849E}"/>
                </a:ext>
              </a:extLst>
            </p:cNvPr>
            <p:cNvSpPr/>
            <p:nvPr/>
          </p:nvSpPr>
          <p:spPr>
            <a:xfrm>
              <a:off x="467139" y="3491074"/>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Scenario 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0" name="직사각형 9">
              <a:extLst>
                <a:ext uri="{FF2B5EF4-FFF2-40B4-BE49-F238E27FC236}">
                  <a16:creationId xmlns:a16="http://schemas.microsoft.com/office/drawing/2014/main" id="{39F67493-B480-858C-A03B-5B4856402C95}"/>
                </a:ext>
              </a:extLst>
            </p:cNvPr>
            <p:cNvSpPr/>
            <p:nvPr/>
          </p:nvSpPr>
          <p:spPr>
            <a:xfrm>
              <a:off x="467139" y="3938170"/>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Validation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직사각형 10">
              <a:extLst>
                <a:ext uri="{FF2B5EF4-FFF2-40B4-BE49-F238E27FC236}">
                  <a16:creationId xmlns:a16="http://schemas.microsoft.com/office/drawing/2014/main" id="{F0B89E02-7EFC-C8A4-561C-D2C14130FA61}"/>
                </a:ext>
              </a:extLst>
            </p:cNvPr>
            <p:cNvSpPr/>
            <p:nvPr/>
          </p:nvSpPr>
          <p:spPr>
            <a:xfrm>
              <a:off x="467139" y="4385266"/>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Balancing</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직사각형 11">
              <a:extLst>
                <a:ext uri="{FF2B5EF4-FFF2-40B4-BE49-F238E27FC236}">
                  <a16:creationId xmlns:a16="http://schemas.microsoft.com/office/drawing/2014/main" id="{572AB56E-701F-558E-6639-472430C34FE1}"/>
                </a:ext>
              </a:extLst>
            </p:cNvPr>
            <p:cNvSpPr/>
            <p:nvPr/>
          </p:nvSpPr>
          <p:spPr>
            <a:xfrm>
              <a:off x="467139" y="4832363"/>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Model Evaluation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C930A100-578E-0AC3-8D87-40E9A08A215A}"/>
                </a:ext>
              </a:extLst>
            </p:cNvPr>
            <p:cNvSpPr txBox="1"/>
            <p:nvPr/>
          </p:nvSpPr>
          <p:spPr>
            <a:xfrm>
              <a:off x="779351" y="5296158"/>
              <a:ext cx="1868873"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Robust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직사각형 13">
              <a:extLst>
                <a:ext uri="{FF2B5EF4-FFF2-40B4-BE49-F238E27FC236}">
                  <a16:creationId xmlns:a16="http://schemas.microsoft.com/office/drawing/2014/main" id="{96C39C95-949D-B5E8-C479-022C5B07C2FD}"/>
                </a:ext>
              </a:extLst>
            </p:cNvPr>
            <p:cNvSpPr/>
            <p:nvPr/>
          </p:nvSpPr>
          <p:spPr>
            <a:xfrm>
              <a:off x="467139" y="3043978"/>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Edge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case</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8" name="TextBox 17">
              <a:extLst>
                <a:ext uri="{FF2B5EF4-FFF2-40B4-BE49-F238E27FC236}">
                  <a16:creationId xmlns:a16="http://schemas.microsoft.com/office/drawing/2014/main" id="{13E9C09E-31F3-A725-CE2F-E98FCF15F40A}"/>
                </a:ext>
              </a:extLst>
            </p:cNvPr>
            <p:cNvSpPr txBox="1"/>
            <p:nvPr/>
          </p:nvSpPr>
          <p:spPr>
            <a:xfrm>
              <a:off x="238060" y="2525755"/>
              <a:ext cx="2951454" cy="419155"/>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9" name="TextBox 18">
              <a:extLst>
                <a:ext uri="{FF2B5EF4-FFF2-40B4-BE49-F238E27FC236}">
                  <a16:creationId xmlns:a16="http://schemas.microsoft.com/office/drawing/2014/main" id="{0C0A9532-7DFA-4EFF-647B-BA3EDD25BB27}"/>
                </a:ext>
              </a:extLst>
            </p:cNvPr>
            <p:cNvSpPr txBox="1"/>
            <p:nvPr/>
          </p:nvSpPr>
          <p:spPr>
            <a:xfrm>
              <a:off x="779350" y="2566054"/>
              <a:ext cx="1868874"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④ Data Evaluation</a:t>
              </a:r>
            </a:p>
          </p:txBody>
        </p:sp>
      </p:grpSp>
      <p:grpSp>
        <p:nvGrpSpPr>
          <p:cNvPr id="20" name="그룹 19">
            <a:extLst>
              <a:ext uri="{FF2B5EF4-FFF2-40B4-BE49-F238E27FC236}">
                <a16:creationId xmlns:a16="http://schemas.microsoft.com/office/drawing/2014/main" id="{3A2AE5D6-5CD2-F094-2B06-F34E8258DD13}"/>
              </a:ext>
            </a:extLst>
          </p:cNvPr>
          <p:cNvGrpSpPr/>
          <p:nvPr/>
        </p:nvGrpSpPr>
        <p:grpSpPr>
          <a:xfrm>
            <a:off x="4555094" y="4456347"/>
            <a:ext cx="4014514" cy="378853"/>
            <a:chOff x="4621486" y="4582564"/>
            <a:chExt cx="4014514" cy="378853"/>
          </a:xfrm>
        </p:grpSpPr>
        <p:sp>
          <p:nvSpPr>
            <p:cNvPr id="21" name="사각형: 둥근 모서리 20">
              <a:extLst>
                <a:ext uri="{FF2B5EF4-FFF2-40B4-BE49-F238E27FC236}">
                  <a16:creationId xmlns:a16="http://schemas.microsoft.com/office/drawing/2014/main" id="{2EA54E8A-6FFF-3322-83E5-ED6CA86CCCF0}"/>
                </a:ext>
              </a:extLst>
            </p:cNvPr>
            <p:cNvSpPr/>
            <p:nvPr/>
          </p:nvSpPr>
          <p:spPr>
            <a:xfrm>
              <a:off x="4621486" y="4582564"/>
              <a:ext cx="3943394"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2" name="그림 21">
              <a:extLst>
                <a:ext uri="{FF2B5EF4-FFF2-40B4-BE49-F238E27FC236}">
                  <a16:creationId xmlns:a16="http://schemas.microsoft.com/office/drawing/2014/main" id="{4FB81E55-C92C-C50E-5B03-34EFDE767B79}"/>
                </a:ext>
              </a:extLst>
            </p:cNvPr>
            <p:cNvPicPr>
              <a:picLocks noChangeAspect="1"/>
            </p:cNvPicPr>
            <p:nvPr/>
          </p:nvPicPr>
          <p:blipFill>
            <a:blip r:embed="rId3">
              <a:duotone>
                <a:schemeClr val="accent1">
                  <a:shade val="45000"/>
                  <a:satMod val="135000"/>
                </a:schemeClr>
                <a:prstClr val="white"/>
              </a:duotone>
            </a:blip>
            <a:stretch>
              <a:fillRect/>
            </a:stretch>
          </p:blipFill>
          <p:spPr>
            <a:xfrm>
              <a:off x="4701612" y="4655149"/>
              <a:ext cx="238550" cy="238550"/>
            </a:xfrm>
            <a:prstGeom prst="rect">
              <a:avLst/>
            </a:prstGeom>
          </p:spPr>
        </p:pic>
        <p:sp>
          <p:nvSpPr>
            <p:cNvPr id="23" name="TextBox 39">
              <a:extLst>
                <a:ext uri="{FF2B5EF4-FFF2-40B4-BE49-F238E27FC236}">
                  <a16:creationId xmlns:a16="http://schemas.microsoft.com/office/drawing/2014/main" id="{B7715CC1-881C-DCE3-2A91-877AEA14C505}"/>
                </a:ext>
              </a:extLst>
            </p:cNvPr>
            <p:cNvSpPr txBox="1"/>
            <p:nvPr/>
          </p:nvSpPr>
          <p:spPr>
            <a:xfrm>
              <a:off x="4908358" y="4625796"/>
              <a:ext cx="372764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Augmentation based on Synthetic Data</a:t>
              </a:r>
            </a:p>
          </p:txBody>
        </p:sp>
      </p:grpSp>
      <p:grpSp>
        <p:nvGrpSpPr>
          <p:cNvPr id="24" name="그룹 23">
            <a:extLst>
              <a:ext uri="{FF2B5EF4-FFF2-40B4-BE49-F238E27FC236}">
                <a16:creationId xmlns:a16="http://schemas.microsoft.com/office/drawing/2014/main" id="{80F486A3-17E0-5A00-8EDB-BC437A67F4B0}"/>
              </a:ext>
            </a:extLst>
          </p:cNvPr>
          <p:cNvGrpSpPr/>
          <p:nvPr/>
        </p:nvGrpSpPr>
        <p:grpSpPr>
          <a:xfrm>
            <a:off x="4555094" y="797529"/>
            <a:ext cx="2770266" cy="378853"/>
            <a:chOff x="4555094" y="797529"/>
            <a:chExt cx="2770266" cy="378853"/>
          </a:xfrm>
        </p:grpSpPr>
        <p:sp>
          <p:nvSpPr>
            <p:cNvPr id="25" name="사각형: 둥근 모서리 24">
              <a:extLst>
                <a:ext uri="{FF2B5EF4-FFF2-40B4-BE49-F238E27FC236}">
                  <a16:creationId xmlns:a16="http://schemas.microsoft.com/office/drawing/2014/main" id="{F1D8D8A4-8D92-32EC-64B8-1C247BD03502}"/>
                </a:ext>
              </a:extLst>
            </p:cNvPr>
            <p:cNvSpPr/>
            <p:nvPr/>
          </p:nvSpPr>
          <p:spPr>
            <a:xfrm>
              <a:off x="4555094" y="797529"/>
              <a:ext cx="277026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6" name="그림 25">
              <a:extLst>
                <a:ext uri="{FF2B5EF4-FFF2-40B4-BE49-F238E27FC236}">
                  <a16:creationId xmlns:a16="http://schemas.microsoft.com/office/drawing/2014/main" id="{B6622413-F2A9-F3BB-E22D-18370D2E507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870114"/>
              <a:ext cx="238550" cy="238550"/>
            </a:xfrm>
            <a:prstGeom prst="rect">
              <a:avLst/>
            </a:prstGeom>
          </p:spPr>
        </p:pic>
        <p:sp>
          <p:nvSpPr>
            <p:cNvPr id="27" name="TextBox 39">
              <a:extLst>
                <a:ext uri="{FF2B5EF4-FFF2-40B4-BE49-F238E27FC236}">
                  <a16:creationId xmlns:a16="http://schemas.microsoft.com/office/drawing/2014/main" id="{22B59FF7-B25F-B543-AC53-00D1D4DA338F}"/>
                </a:ext>
              </a:extLst>
            </p:cNvPr>
            <p:cNvSpPr txBox="1"/>
            <p:nvPr/>
          </p:nvSpPr>
          <p:spPr>
            <a:xfrm>
              <a:off x="4841966" y="840761"/>
              <a:ext cx="241227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Evaluation Tool</a:t>
              </a:r>
            </a:p>
          </p:txBody>
        </p:sp>
      </p:grpSp>
      <p:sp>
        <p:nvSpPr>
          <p:cNvPr id="28" name="TextBox 27">
            <a:extLst>
              <a:ext uri="{FF2B5EF4-FFF2-40B4-BE49-F238E27FC236}">
                <a16:creationId xmlns:a16="http://schemas.microsoft.com/office/drawing/2014/main" id="{060C3B96-BE3C-F4E3-6215-AB4EB3A47311}"/>
              </a:ext>
            </a:extLst>
          </p:cNvPr>
          <p:cNvSpPr txBox="1"/>
          <p:nvPr/>
        </p:nvSpPr>
        <p:spPr>
          <a:xfrm>
            <a:off x="9951497" y="2577317"/>
            <a:ext cx="1817138"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 </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4"/>
              </a:rPr>
              <a:t>LINK</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9174C6C6-9271-6F5E-FF65-8F420B15D310}"/>
              </a:ext>
            </a:extLst>
          </p:cNvPr>
          <p:cNvPicPr>
            <a:picLocks noChangeAspect="1"/>
          </p:cNvPicPr>
          <p:nvPr/>
        </p:nvPicPr>
        <p:blipFill>
          <a:blip r:embed="rId5"/>
          <a:stretch>
            <a:fillRect/>
          </a:stretch>
        </p:blipFill>
        <p:spPr>
          <a:xfrm>
            <a:off x="4578786" y="1270012"/>
            <a:ext cx="5304179" cy="3076275"/>
          </a:xfrm>
          <a:prstGeom prst="rect">
            <a:avLst/>
          </a:prstGeom>
        </p:spPr>
      </p:pic>
      <p:grpSp>
        <p:nvGrpSpPr>
          <p:cNvPr id="42" name="그룹 41">
            <a:extLst>
              <a:ext uri="{FF2B5EF4-FFF2-40B4-BE49-F238E27FC236}">
                <a16:creationId xmlns:a16="http://schemas.microsoft.com/office/drawing/2014/main" id="{3659B1D3-7BD2-4FBC-0C56-0DC8CED64ABA}"/>
              </a:ext>
            </a:extLst>
          </p:cNvPr>
          <p:cNvGrpSpPr/>
          <p:nvPr/>
        </p:nvGrpSpPr>
        <p:grpSpPr>
          <a:xfrm>
            <a:off x="4661194" y="4960759"/>
            <a:ext cx="6989490" cy="1445439"/>
            <a:chOff x="4652151" y="4945261"/>
            <a:chExt cx="6989490" cy="1445439"/>
          </a:xfrm>
        </p:grpSpPr>
        <p:grpSp>
          <p:nvGrpSpPr>
            <p:cNvPr id="40" name="그룹 39">
              <a:extLst>
                <a:ext uri="{FF2B5EF4-FFF2-40B4-BE49-F238E27FC236}">
                  <a16:creationId xmlns:a16="http://schemas.microsoft.com/office/drawing/2014/main" id="{45C63F71-B55B-D052-86DE-721F860E8C51}"/>
                </a:ext>
              </a:extLst>
            </p:cNvPr>
            <p:cNvGrpSpPr/>
            <p:nvPr/>
          </p:nvGrpSpPr>
          <p:grpSpPr>
            <a:xfrm>
              <a:off x="4667023" y="4945261"/>
              <a:ext cx="6974618" cy="1445439"/>
              <a:chOff x="4667023" y="4945261"/>
              <a:chExt cx="6974618" cy="1445439"/>
            </a:xfrm>
          </p:grpSpPr>
          <p:pic>
            <p:nvPicPr>
              <p:cNvPr id="31" name="Picture 3" descr="A crosswalk on a street&#10;&#10;Description automatically generated with low confidence">
                <a:extLst>
                  <a:ext uri="{FF2B5EF4-FFF2-40B4-BE49-F238E27FC236}">
                    <a16:creationId xmlns:a16="http://schemas.microsoft.com/office/drawing/2014/main" id="{C00C1F9D-DDD1-911F-364B-0FC70C03311D}"/>
                  </a:ext>
                </a:extLst>
              </p:cNvPr>
              <p:cNvPicPr>
                <a:picLocks noChangeAspect="1"/>
              </p:cNvPicPr>
              <p:nvPr/>
            </p:nvPicPr>
            <p:blipFill>
              <a:blip r:embed="rId6"/>
              <a:stretch>
                <a:fillRect/>
              </a:stretch>
            </p:blipFill>
            <p:spPr>
              <a:xfrm>
                <a:off x="4667023" y="4950700"/>
                <a:ext cx="2209847" cy="1440000"/>
              </a:xfrm>
              <a:prstGeom prst="rect">
                <a:avLst/>
              </a:prstGeom>
            </p:spPr>
          </p:pic>
          <p:grpSp>
            <p:nvGrpSpPr>
              <p:cNvPr id="33" name="Group 13">
                <a:extLst>
                  <a:ext uri="{FF2B5EF4-FFF2-40B4-BE49-F238E27FC236}">
                    <a16:creationId xmlns:a16="http://schemas.microsoft.com/office/drawing/2014/main" id="{997F93AB-3DB3-090F-76CE-C311469CE359}"/>
                  </a:ext>
                </a:extLst>
              </p:cNvPr>
              <p:cNvGrpSpPr/>
              <p:nvPr/>
            </p:nvGrpSpPr>
            <p:grpSpPr>
              <a:xfrm>
                <a:off x="7057936" y="4945261"/>
                <a:ext cx="2207723" cy="1440000"/>
                <a:chOff x="2545171" y="1945337"/>
                <a:chExt cx="2207723" cy="1440000"/>
              </a:xfrm>
            </p:grpSpPr>
            <p:pic>
              <p:nvPicPr>
                <p:cNvPr id="34" name="Picture 9" descr="A crosswalk on a street&#10;&#10;Description automatically generated with low confidence">
                  <a:extLst>
                    <a:ext uri="{FF2B5EF4-FFF2-40B4-BE49-F238E27FC236}">
                      <a16:creationId xmlns:a16="http://schemas.microsoft.com/office/drawing/2014/main" id="{1BA02367-5219-29E1-EE12-FCDBE3162326}"/>
                    </a:ext>
                  </a:extLst>
                </p:cNvPr>
                <p:cNvPicPr>
                  <a:picLocks noChangeAspect="1"/>
                </p:cNvPicPr>
                <p:nvPr/>
              </p:nvPicPr>
              <p:blipFill>
                <a:blip r:embed="rId7"/>
                <a:stretch>
                  <a:fillRect/>
                </a:stretch>
              </p:blipFill>
              <p:spPr>
                <a:xfrm>
                  <a:off x="2545171" y="1945337"/>
                  <a:ext cx="2207723" cy="1440000"/>
                </a:xfrm>
                <a:prstGeom prst="rect">
                  <a:avLst/>
                </a:prstGeom>
              </p:spPr>
            </p:pic>
            <p:pic>
              <p:nvPicPr>
                <p:cNvPr id="35" name="Picture 12" descr="A crosswalk on a street&#10;&#10;Description automatically generated with low confidence">
                  <a:extLst>
                    <a:ext uri="{FF2B5EF4-FFF2-40B4-BE49-F238E27FC236}">
                      <a16:creationId xmlns:a16="http://schemas.microsoft.com/office/drawing/2014/main" id="{FC91AF27-C0C5-CFA5-62BC-E911436774B4}"/>
                    </a:ext>
                  </a:extLst>
                </p:cNvPr>
                <p:cNvPicPr>
                  <a:picLocks noChangeAspect="1"/>
                </p:cNvPicPr>
                <p:nvPr/>
              </p:nvPicPr>
              <p:blipFill rotWithShape="1">
                <a:blip r:embed="rId7"/>
                <a:srcRect l="32849" t="79960" r="60371" b="9561"/>
                <a:stretch/>
              </p:blipFill>
              <p:spPr>
                <a:xfrm>
                  <a:off x="2545171" y="1945337"/>
                  <a:ext cx="685130" cy="690640"/>
                </a:xfrm>
                <a:prstGeom prst="rect">
                  <a:avLst/>
                </a:prstGeom>
                <a:ln w="19050">
                  <a:solidFill>
                    <a:schemeClr val="bg1"/>
                  </a:solidFill>
                </a:ln>
              </p:spPr>
            </p:pic>
          </p:grpSp>
          <p:pic>
            <p:nvPicPr>
              <p:cNvPr id="36" name="Picture 7" descr="A crosswalk on a street&#10;&#10;Description automatically generated with low confidence">
                <a:extLst>
                  <a:ext uri="{FF2B5EF4-FFF2-40B4-BE49-F238E27FC236}">
                    <a16:creationId xmlns:a16="http://schemas.microsoft.com/office/drawing/2014/main" id="{CE7E690B-70FC-3E5E-9CA8-EB3E332BA309}"/>
                  </a:ext>
                </a:extLst>
              </p:cNvPr>
              <p:cNvPicPr>
                <a:picLocks noChangeAspect="1"/>
              </p:cNvPicPr>
              <p:nvPr/>
            </p:nvPicPr>
            <p:blipFill>
              <a:blip r:embed="rId8"/>
              <a:stretch>
                <a:fillRect/>
              </a:stretch>
            </p:blipFill>
            <p:spPr>
              <a:xfrm>
                <a:off x="9433918" y="4946992"/>
                <a:ext cx="2207723" cy="1440000"/>
              </a:xfrm>
              <a:prstGeom prst="rect">
                <a:avLst/>
              </a:prstGeom>
            </p:spPr>
          </p:pic>
        </p:grpSp>
        <p:sp>
          <p:nvSpPr>
            <p:cNvPr id="32" name="TextBox 31">
              <a:extLst>
                <a:ext uri="{FF2B5EF4-FFF2-40B4-BE49-F238E27FC236}">
                  <a16:creationId xmlns:a16="http://schemas.microsoft.com/office/drawing/2014/main" id="{7EC44902-E7FA-89E7-B4DC-51B90AF2C280}"/>
                </a:ext>
              </a:extLst>
            </p:cNvPr>
            <p:cNvSpPr txBox="1"/>
            <p:nvPr/>
          </p:nvSpPr>
          <p:spPr>
            <a:xfrm>
              <a:off x="4652151" y="4950700"/>
              <a:ext cx="732894" cy="276999"/>
            </a:xfrm>
            <a:prstGeom prst="rect">
              <a:avLst/>
            </a:prstGeom>
            <a:solidFill>
              <a:schemeClr val="bg1">
                <a:alpha val="50196"/>
              </a:schemeClr>
            </a:solidFill>
          </p:spPr>
          <p:txBody>
            <a:bodyPr wrap="none" rtlCol="0">
              <a:spAutoFit/>
            </a:bodyPr>
            <a:lstStyle/>
            <a:p>
              <a:pPr algn="ctr"/>
              <a:r>
                <a:rPr lang="en-US"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rPr>
                <a:t>Original</a:t>
              </a:r>
              <a:endParaRPr lang="en-KR"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endParaRPr>
            </a:p>
          </p:txBody>
        </p:sp>
        <p:pic>
          <p:nvPicPr>
            <p:cNvPr id="37" name="Picture 6" descr="A crosswalk on a street&#10;&#10;Description automatically generated with low confidence">
              <a:extLst>
                <a:ext uri="{FF2B5EF4-FFF2-40B4-BE49-F238E27FC236}">
                  <a16:creationId xmlns:a16="http://schemas.microsoft.com/office/drawing/2014/main" id="{715693D4-333B-72E2-942F-D0BA6628DA5A}"/>
                </a:ext>
              </a:extLst>
            </p:cNvPr>
            <p:cNvPicPr>
              <a:picLocks noChangeAspect="1"/>
            </p:cNvPicPr>
            <p:nvPr/>
          </p:nvPicPr>
          <p:blipFill rotWithShape="1">
            <a:blip r:embed="rId8"/>
            <a:srcRect l="44098" t="59649" r="45538" b="22509"/>
            <a:stretch/>
          </p:blipFill>
          <p:spPr>
            <a:xfrm>
              <a:off x="9433918" y="4946991"/>
              <a:ext cx="619374" cy="695461"/>
            </a:xfrm>
            <a:prstGeom prst="rect">
              <a:avLst/>
            </a:prstGeom>
            <a:ln w="19050">
              <a:solidFill>
                <a:schemeClr val="bg1"/>
              </a:solidFill>
            </a:ln>
          </p:spPr>
        </p:pic>
      </p:grpSp>
      <p:pic>
        <p:nvPicPr>
          <p:cNvPr id="2" name="그림 1">
            <a:extLst>
              <a:ext uri="{FF2B5EF4-FFF2-40B4-BE49-F238E27FC236}">
                <a16:creationId xmlns:a16="http://schemas.microsoft.com/office/drawing/2014/main" id="{96059B7E-482C-123C-FAEA-1CC852A22EF3}"/>
              </a:ext>
            </a:extLst>
          </p:cNvPr>
          <p:cNvPicPr>
            <a:picLocks noChangeAspect="1"/>
          </p:cNvPicPr>
          <p:nvPr/>
        </p:nvPicPr>
        <p:blipFill>
          <a:blip r:embed="rId9"/>
          <a:stretch>
            <a:fillRect/>
          </a:stretch>
        </p:blipFill>
        <p:spPr>
          <a:xfrm>
            <a:off x="331644" y="898035"/>
            <a:ext cx="3163691" cy="1043375"/>
          </a:xfrm>
          <a:prstGeom prst="rect">
            <a:avLst/>
          </a:prstGeom>
        </p:spPr>
      </p:pic>
      <p:sp>
        <p:nvSpPr>
          <p:cNvPr id="17" name="사각형: 둥근 모서리 16">
            <a:extLst>
              <a:ext uri="{FF2B5EF4-FFF2-40B4-BE49-F238E27FC236}">
                <a16:creationId xmlns:a16="http://schemas.microsoft.com/office/drawing/2014/main" id="{CBF08FEB-F5D6-8E7C-DB38-D6D3B78EDBBB}"/>
              </a:ext>
            </a:extLst>
          </p:cNvPr>
          <p:cNvSpPr/>
          <p:nvPr/>
        </p:nvSpPr>
        <p:spPr>
          <a:xfrm>
            <a:off x="2785891"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3E4D9DEB-F3DF-3FC5-9E11-EB8CF609B886}"/>
              </a:ext>
            </a:extLst>
          </p:cNvPr>
          <p:cNvPicPr>
            <a:picLocks noChangeAspect="1" noChangeArrowheads="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3294933"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a:extLst>
              <a:ext uri="{FF2B5EF4-FFF2-40B4-BE49-F238E27FC236}">
                <a16:creationId xmlns:a16="http://schemas.microsoft.com/office/drawing/2014/main" id="{C215F9E3-F868-B22C-A886-F8C31B840E31}"/>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2893278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EAE2AC2-19F9-A914-C7E4-2D2710AF7BBE}"/>
              </a:ext>
            </a:extLst>
          </p:cNvPr>
          <p:cNvSpPr/>
          <p:nvPr/>
        </p:nvSpPr>
        <p:spPr>
          <a:xfrm>
            <a:off x="1538773" y="4150471"/>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ko-KR" altLang="en-US" sz="1100" b="0" i="0" u="none" strike="noStrike" kern="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3" name="TextBox 2">
            <a:extLst>
              <a:ext uri="{FF2B5EF4-FFF2-40B4-BE49-F238E27FC236}">
                <a16:creationId xmlns:a16="http://schemas.microsoft.com/office/drawing/2014/main" id="{1608CFE7-612D-F3A4-94BC-6F144BB474EA}"/>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3117009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사각형: 둥근 모서리 72">
            <a:extLst>
              <a:ext uri="{FF2B5EF4-FFF2-40B4-BE49-F238E27FC236}">
                <a16:creationId xmlns:a16="http://schemas.microsoft.com/office/drawing/2014/main" id="{0607B775-24BA-22EF-8B27-7E69F3221CE9}"/>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solidFill>
                  <a:srgbClr val="0257B1"/>
                </a:solidFill>
                <a:latin typeface="AppleSDGothicNeoR00" panose="02000503000000000000" pitchFamily="2" charset="-127"/>
                <a:ea typeface="AppleSDGothicNeoR00" panose="02000503000000000000" pitchFamily="2" charset="-127"/>
                <a:cs typeface="Pretendard" panose="02000503000000020004" pitchFamily="2" charset="-127"/>
              </a:rPr>
              <a:t>①</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(1/2)</a:t>
            </a:r>
          </a:p>
        </p:txBody>
      </p:sp>
      <p:sp>
        <p:nvSpPr>
          <p:cNvPr id="69" name="사각형: 둥근 모서리 68">
            <a:extLst>
              <a:ext uri="{FF2B5EF4-FFF2-40B4-BE49-F238E27FC236}">
                <a16:creationId xmlns:a16="http://schemas.microsoft.com/office/drawing/2014/main" id="{1C3387B2-B4C4-1D46-CFBD-91DC2C14B269}"/>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0" name="사각형: 둥근 모서리 69">
            <a:extLst>
              <a:ext uri="{FF2B5EF4-FFF2-40B4-BE49-F238E27FC236}">
                <a16:creationId xmlns:a16="http://schemas.microsoft.com/office/drawing/2014/main" id="{15B38803-9037-AD27-1CBB-A9C249C3A183}"/>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1" name="사각형: 둥근 모서리 70">
            <a:extLst>
              <a:ext uri="{FF2B5EF4-FFF2-40B4-BE49-F238E27FC236}">
                <a16:creationId xmlns:a16="http://schemas.microsoft.com/office/drawing/2014/main" id="{3521736D-0B23-728B-B473-C1A0981C7D39}"/>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2" name="사각형: 둥근 모서리 71">
            <a:extLst>
              <a:ext uri="{FF2B5EF4-FFF2-40B4-BE49-F238E27FC236}">
                <a16:creationId xmlns:a16="http://schemas.microsoft.com/office/drawing/2014/main" id="{9EFB2A9E-4038-4164-676D-8A6CF276B0DE}"/>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75" name="그룹 74">
            <a:extLst>
              <a:ext uri="{FF2B5EF4-FFF2-40B4-BE49-F238E27FC236}">
                <a16:creationId xmlns:a16="http://schemas.microsoft.com/office/drawing/2014/main" id="{8B985035-BDFF-9770-4E61-8D7A573FA9DA}"/>
              </a:ext>
            </a:extLst>
          </p:cNvPr>
          <p:cNvGrpSpPr/>
          <p:nvPr/>
        </p:nvGrpSpPr>
        <p:grpSpPr>
          <a:xfrm>
            <a:off x="503104" y="839563"/>
            <a:ext cx="5943080" cy="378853"/>
            <a:chOff x="610995" y="991963"/>
            <a:chExt cx="5943080" cy="378853"/>
          </a:xfrm>
        </p:grpSpPr>
        <p:sp>
          <p:nvSpPr>
            <p:cNvPr id="62" name="사각형: 둥근 모서리 61">
              <a:extLst>
                <a:ext uri="{FF2B5EF4-FFF2-40B4-BE49-F238E27FC236}">
                  <a16:creationId xmlns:a16="http://schemas.microsoft.com/office/drawing/2014/main" id="{38C0E60D-14FF-0EEB-D557-CC572EBB1B50}"/>
                </a:ext>
              </a:extLst>
            </p:cNvPr>
            <p:cNvSpPr/>
            <p:nvPr/>
          </p:nvSpPr>
          <p:spPr>
            <a:xfrm>
              <a:off x="610995" y="991963"/>
              <a:ext cx="594308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63" name="그림 62">
              <a:extLst>
                <a:ext uri="{FF2B5EF4-FFF2-40B4-BE49-F238E27FC236}">
                  <a16:creationId xmlns:a16="http://schemas.microsoft.com/office/drawing/2014/main" id="{E2B8B91E-6BE3-0E54-92D5-4C4E63536314}"/>
                </a:ext>
              </a:extLst>
            </p:cNvPr>
            <p:cNvPicPr>
              <a:picLocks noChangeAspect="1"/>
            </p:cNvPicPr>
            <p:nvPr/>
          </p:nvPicPr>
          <p:blipFill>
            <a:blip r:embed="rId5">
              <a:duotone>
                <a:schemeClr val="accent1">
                  <a:shade val="45000"/>
                  <a:satMod val="135000"/>
                </a:schemeClr>
                <a:prstClr val="white"/>
              </a:duotone>
            </a:blip>
            <a:stretch>
              <a:fillRect/>
            </a:stretch>
          </p:blipFill>
          <p:spPr>
            <a:xfrm>
              <a:off x="691120" y="1062114"/>
              <a:ext cx="238550" cy="238550"/>
            </a:xfrm>
            <a:prstGeom prst="rect">
              <a:avLst/>
            </a:prstGeom>
          </p:spPr>
        </p:pic>
        <p:sp>
          <p:nvSpPr>
            <p:cNvPr id="64" name="TextBox 39">
              <a:extLst>
                <a:ext uri="{FF2B5EF4-FFF2-40B4-BE49-F238E27FC236}">
                  <a16:creationId xmlns:a16="http://schemas.microsoft.com/office/drawing/2014/main" id="{55EC0556-55F2-9539-F7EE-6141679B4B1E}"/>
                </a:ext>
              </a:extLst>
            </p:cNvPr>
            <p:cNvSpPr txBox="1"/>
            <p:nvPr/>
          </p:nvSpPr>
          <p:spPr>
            <a:xfrm>
              <a:off x="913600" y="1035195"/>
              <a:ext cx="5553875"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Autonomous Driving based Delivery-bot Model Development Project</a:t>
              </a:r>
            </a:p>
          </p:txBody>
        </p:sp>
      </p:gr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28476"/>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6F483CA-6258-85BF-1034-3D485FFE7C6B}"/>
              </a:ext>
            </a:extLst>
          </p:cNvPr>
          <p:cNvSpPr/>
          <p:nvPr/>
        </p:nvSpPr>
        <p:spPr>
          <a:xfrm>
            <a:off x="5022443" y="3339857"/>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Google Shape;1192;p115">
            <a:extLst>
              <a:ext uri="{FF2B5EF4-FFF2-40B4-BE49-F238E27FC236}">
                <a16:creationId xmlns:a16="http://schemas.microsoft.com/office/drawing/2014/main" id="{C11725EC-C6AB-D5A4-D033-02C354ACFAA6}"/>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Google Shape;1192;p115">
            <a:extLst>
              <a:ext uri="{FF2B5EF4-FFF2-40B4-BE49-F238E27FC236}">
                <a16:creationId xmlns:a16="http://schemas.microsoft.com/office/drawing/2014/main" id="{52DB26A2-AE22-F69E-047B-5290CB249DC2}"/>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 name="TextBox 23">
            <a:extLst>
              <a:ext uri="{FF2B5EF4-FFF2-40B4-BE49-F238E27FC236}">
                <a16:creationId xmlns:a16="http://schemas.microsoft.com/office/drawing/2014/main" id="{D3B0C012-E253-4573-4EFB-645747090FD9}"/>
              </a:ext>
            </a:extLst>
          </p:cNvPr>
          <p:cNvSpPr txBox="1"/>
          <p:nvPr/>
        </p:nvSpPr>
        <p:spPr>
          <a:xfrm>
            <a:off x="614132" y="2107760"/>
            <a:ext cx="3609469" cy="600164"/>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Our client is looking for HW optimized for night autonomous driving using Nvidia ‘Jetson AGX Orin Board’ and five camera sensors</a:t>
            </a:r>
          </a:p>
        </p:txBody>
      </p:sp>
      <p:sp>
        <p:nvSpPr>
          <p:cNvPr id="25" name="더하기 기호 24">
            <a:extLst>
              <a:ext uri="{FF2B5EF4-FFF2-40B4-BE49-F238E27FC236}">
                <a16:creationId xmlns:a16="http://schemas.microsoft.com/office/drawing/2014/main" id="{C49244BC-CBF9-716B-D489-84DF52730B32}"/>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6" name="TextBox 25">
            <a:extLst>
              <a:ext uri="{FF2B5EF4-FFF2-40B4-BE49-F238E27FC236}">
                <a16:creationId xmlns:a16="http://schemas.microsoft.com/office/drawing/2014/main" id="{3167988C-E230-6B58-E3F3-0F4A15B26212}"/>
              </a:ext>
            </a:extLst>
          </p:cNvPr>
          <p:cNvSpPr txBox="1"/>
          <p:nvPr/>
        </p:nvSpPr>
        <p:spPr>
          <a:xfrm>
            <a:off x="8470149" y="2860392"/>
            <a:ext cx="3158429" cy="3347070"/>
          </a:xfrm>
          <a:prstGeom prst="rect">
            <a:avLst/>
          </a:prstGeom>
          <a:solidFill>
            <a:schemeClr val="accent5">
              <a:lumMod val="20000"/>
              <a:lumOff val="80000"/>
            </a:schemeClr>
          </a:solidFill>
          <a:ln>
            <a:noFill/>
          </a:ln>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effectLst/>
                <a:uLnTx/>
                <a:uFillTx/>
                <a:latin typeface="Pretendard" panose="02000503000000020004" pitchFamily="2" charset="-127"/>
                <a:ea typeface="Pretendard" panose="02000503000000020004" pitchFamily="2" charset="-127"/>
                <a:cs typeface="Pretendard" panose="02000503000000020004" pitchFamily="2" charset="-127"/>
              </a:rPr>
              <a:t>Requirements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950" b="1"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err="1">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nVIDIA</a:t>
            </a: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 Jetson AGX Orin + 5 cameras. </a:t>
            </a:r>
            <a:b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b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(Half FHD, 5channel/30frs)</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Since passive sensors are being used, nighttime data annotation performance experiments are important.</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In order to obtain good quality images in low-light night situations, consulting is required such as sensor setting, minimum light, HDR level (140dB) and high-performance camera type setting.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Magna need partner that helps model performance/evaluation by simultaneously setting HW sensors and labeling.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Panoptic segmentation is being trained with a transformer model. AIMMO proposal can be accepted if the target board can operate with 30 frame channels. (There are many models with good performance, but most of them cannot be embedded due to GPU and HW resource issue.)</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Performance evaluation If the panoptic quality is 60pq or higher, AIMMO Model will be used.</a:t>
            </a:r>
            <a:endParaRPr kumimoji="0" lang="ko-KR" altLang="en-US"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7" name="Google Shape;101;p7">
            <a:extLst>
              <a:ext uri="{FF2B5EF4-FFF2-40B4-BE49-F238E27FC236}">
                <a16:creationId xmlns:a16="http://schemas.microsoft.com/office/drawing/2014/main" id="{32F99A86-9F5C-394B-4394-87F617182A06}"/>
              </a:ext>
            </a:extLst>
          </p:cNvPr>
          <p:cNvPicPr preferRelativeResize="0"/>
          <p:nvPr/>
        </p:nvPicPr>
        <p:blipFill rotWithShape="1">
          <a:blip r:embed="rId7">
            <a:alphaModFix/>
          </a:blip>
          <a:srcRect/>
          <a:stretch/>
        </p:blipFill>
        <p:spPr>
          <a:xfrm>
            <a:off x="664908" y="1678302"/>
            <a:ext cx="1110600" cy="260742"/>
          </a:xfrm>
          <a:prstGeom prst="rect">
            <a:avLst/>
          </a:prstGeom>
          <a:noFill/>
          <a:ln>
            <a:noFill/>
          </a:ln>
        </p:spPr>
      </p:pic>
      <p:grpSp>
        <p:nvGrpSpPr>
          <p:cNvPr id="79" name="그룹 78">
            <a:extLst>
              <a:ext uri="{FF2B5EF4-FFF2-40B4-BE49-F238E27FC236}">
                <a16:creationId xmlns:a16="http://schemas.microsoft.com/office/drawing/2014/main" id="{38F078FC-FA77-F0A9-8605-E27B4233BCFE}"/>
              </a:ext>
            </a:extLst>
          </p:cNvPr>
          <p:cNvGrpSpPr/>
          <p:nvPr/>
        </p:nvGrpSpPr>
        <p:grpSpPr>
          <a:xfrm>
            <a:off x="889123" y="2794218"/>
            <a:ext cx="3059486" cy="253329"/>
            <a:chOff x="889123" y="2794218"/>
            <a:chExt cx="3059486" cy="253329"/>
          </a:xfrm>
        </p:grpSpPr>
        <p:sp>
          <p:nvSpPr>
            <p:cNvPr id="17" name="TextBox 16">
              <a:extLst>
                <a:ext uri="{FF2B5EF4-FFF2-40B4-BE49-F238E27FC236}">
                  <a16:creationId xmlns:a16="http://schemas.microsoft.com/office/drawing/2014/main" id="{47E395D0-6F74-8A65-9DD8-24CA3AD1CCA1}"/>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8" name="그림 17">
              <a:extLst>
                <a:ext uri="{FF2B5EF4-FFF2-40B4-BE49-F238E27FC236}">
                  <a16:creationId xmlns:a16="http://schemas.microsoft.com/office/drawing/2014/main" id="{5D475A63-E37E-6BEA-E2F6-9EBB9199C4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9" name="그림 18">
              <a:extLst>
                <a:ext uri="{FF2B5EF4-FFF2-40B4-BE49-F238E27FC236}">
                  <a16:creationId xmlns:a16="http://schemas.microsoft.com/office/drawing/2014/main" id="{46CBB5BA-ACB8-AE55-7F60-B84CB4DBD6A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20" name="그림 19">
              <a:extLst>
                <a:ext uri="{FF2B5EF4-FFF2-40B4-BE49-F238E27FC236}">
                  <a16:creationId xmlns:a16="http://schemas.microsoft.com/office/drawing/2014/main" id="{C191CE5C-7F96-FB6D-056D-F3BC8F155C5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21" name="그림 20">
              <a:extLst>
                <a:ext uri="{FF2B5EF4-FFF2-40B4-BE49-F238E27FC236}">
                  <a16:creationId xmlns:a16="http://schemas.microsoft.com/office/drawing/2014/main" id="{AD772C29-E66D-EA03-EA80-33AF1A7127AE}"/>
                </a:ext>
              </a:extLst>
            </p:cNvPr>
            <p:cNvPicPr>
              <a:picLocks noChangeAspect="1"/>
            </p:cNvPicPr>
            <p:nvPr/>
          </p:nvPicPr>
          <p:blipFill>
            <a:blip r:embed="rId8">
              <a:duotone>
                <a:srgbClr val="E7E6E6">
                  <a:shade val="45000"/>
                  <a:satMod val="135000"/>
                </a:srgb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22" name="그림 21">
              <a:extLst>
                <a:ext uri="{FF2B5EF4-FFF2-40B4-BE49-F238E27FC236}">
                  <a16:creationId xmlns:a16="http://schemas.microsoft.com/office/drawing/2014/main" id="{1B6FF844-EFB8-7BFA-64F0-DF2C42CF11AA}"/>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23" name="TextBox 22">
              <a:extLst>
                <a:ext uri="{FF2B5EF4-FFF2-40B4-BE49-F238E27FC236}">
                  <a16:creationId xmlns:a16="http://schemas.microsoft.com/office/drawing/2014/main" id="{568F0AA6-9FE4-C5D7-DBCC-54A94FCF92CF}"/>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pic>
        <p:nvPicPr>
          <p:cNvPr id="28" name="그림 27">
            <a:extLst>
              <a:ext uri="{FF2B5EF4-FFF2-40B4-BE49-F238E27FC236}">
                <a16:creationId xmlns:a16="http://schemas.microsoft.com/office/drawing/2014/main" id="{35AF9C7B-6353-E93B-D0F5-92B84047C7D1}"/>
              </a:ext>
            </a:extLst>
          </p:cNvPr>
          <p:cNvPicPr>
            <a:picLocks noChangeAspect="1"/>
          </p:cNvPicPr>
          <p:nvPr/>
        </p:nvPicPr>
        <p:blipFill>
          <a:blip r:embed="rId10"/>
          <a:stretch>
            <a:fillRect/>
          </a:stretch>
        </p:blipFill>
        <p:spPr>
          <a:xfrm>
            <a:off x="2622340" y="3131168"/>
            <a:ext cx="1395380" cy="779138"/>
          </a:xfrm>
          <a:prstGeom prst="rect">
            <a:avLst/>
          </a:prstGeom>
        </p:spPr>
      </p:pic>
      <p:pic>
        <p:nvPicPr>
          <p:cNvPr id="29" name="그림 28">
            <a:extLst>
              <a:ext uri="{FF2B5EF4-FFF2-40B4-BE49-F238E27FC236}">
                <a16:creationId xmlns:a16="http://schemas.microsoft.com/office/drawing/2014/main" id="{7EADC04E-59D3-080D-C500-E6B2148B28A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10995" y="3130849"/>
            <a:ext cx="2166092" cy="794803"/>
          </a:xfrm>
          <a:prstGeom prst="rect">
            <a:avLst/>
          </a:prstGeom>
        </p:spPr>
      </p:pic>
      <p:grpSp>
        <p:nvGrpSpPr>
          <p:cNvPr id="30" name="그룹 29">
            <a:extLst>
              <a:ext uri="{FF2B5EF4-FFF2-40B4-BE49-F238E27FC236}">
                <a16:creationId xmlns:a16="http://schemas.microsoft.com/office/drawing/2014/main" id="{0AA40A47-1C33-5DD9-4898-9262147260F6}"/>
              </a:ext>
            </a:extLst>
          </p:cNvPr>
          <p:cNvGrpSpPr/>
          <p:nvPr/>
        </p:nvGrpSpPr>
        <p:grpSpPr>
          <a:xfrm>
            <a:off x="4048140" y="3133166"/>
            <a:ext cx="174032" cy="792487"/>
            <a:chOff x="3713186" y="3435450"/>
            <a:chExt cx="174032" cy="792487"/>
          </a:xfrm>
        </p:grpSpPr>
        <p:pic>
          <p:nvPicPr>
            <p:cNvPr id="31" name="그림 30">
              <a:extLst>
                <a:ext uri="{FF2B5EF4-FFF2-40B4-BE49-F238E27FC236}">
                  <a16:creationId xmlns:a16="http://schemas.microsoft.com/office/drawing/2014/main" id="{F02DD2A9-78EE-C9E8-FAD3-990DA6F838CD}"/>
                </a:ext>
              </a:extLst>
            </p:cNvPr>
            <p:cNvPicPr>
              <a:picLocks noChangeAspect="1"/>
            </p:cNvPicPr>
            <p:nvPr/>
          </p:nvPicPr>
          <p:blipFill>
            <a:blip r:embed="rId13"/>
            <a:stretch>
              <a:fillRect/>
            </a:stretch>
          </p:blipFill>
          <p:spPr>
            <a:xfrm>
              <a:off x="3713186" y="4072936"/>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2" name="그림 31">
              <a:extLst>
                <a:ext uri="{FF2B5EF4-FFF2-40B4-BE49-F238E27FC236}">
                  <a16:creationId xmlns:a16="http://schemas.microsoft.com/office/drawing/2014/main" id="{A2744652-F407-42CB-AF9B-946B0D71972A}"/>
                </a:ext>
              </a:extLst>
            </p:cNvPr>
            <p:cNvPicPr>
              <a:picLocks noChangeAspect="1"/>
            </p:cNvPicPr>
            <p:nvPr/>
          </p:nvPicPr>
          <p:blipFill>
            <a:blip r:embed="rId13"/>
            <a:stretch>
              <a:fillRect/>
            </a:stretch>
          </p:blipFill>
          <p:spPr>
            <a:xfrm>
              <a:off x="3713186" y="3913564"/>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3" name="그림 32">
              <a:extLst>
                <a:ext uri="{FF2B5EF4-FFF2-40B4-BE49-F238E27FC236}">
                  <a16:creationId xmlns:a16="http://schemas.microsoft.com/office/drawing/2014/main" id="{6C07D714-3759-B2FC-1597-289A19ABEECE}"/>
                </a:ext>
              </a:extLst>
            </p:cNvPr>
            <p:cNvPicPr>
              <a:picLocks noChangeAspect="1"/>
            </p:cNvPicPr>
            <p:nvPr/>
          </p:nvPicPr>
          <p:blipFill>
            <a:blip r:embed="rId13"/>
            <a:stretch>
              <a:fillRect/>
            </a:stretch>
          </p:blipFill>
          <p:spPr>
            <a:xfrm>
              <a:off x="3713186" y="3754193"/>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4" name="그림 33">
              <a:extLst>
                <a:ext uri="{FF2B5EF4-FFF2-40B4-BE49-F238E27FC236}">
                  <a16:creationId xmlns:a16="http://schemas.microsoft.com/office/drawing/2014/main" id="{276DC889-8F10-3CF8-95A1-5C097D5FBC8D}"/>
                </a:ext>
              </a:extLst>
            </p:cNvPr>
            <p:cNvPicPr>
              <a:picLocks noChangeAspect="1"/>
            </p:cNvPicPr>
            <p:nvPr/>
          </p:nvPicPr>
          <p:blipFill>
            <a:blip r:embed="rId13"/>
            <a:stretch>
              <a:fillRect/>
            </a:stretch>
          </p:blipFill>
          <p:spPr>
            <a:xfrm>
              <a:off x="3713186" y="3594822"/>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5" name="그림 34">
              <a:extLst>
                <a:ext uri="{FF2B5EF4-FFF2-40B4-BE49-F238E27FC236}">
                  <a16:creationId xmlns:a16="http://schemas.microsoft.com/office/drawing/2014/main" id="{C5DF322E-3001-0158-C660-DC282F5D3574}"/>
                </a:ext>
              </a:extLst>
            </p:cNvPr>
            <p:cNvPicPr>
              <a:picLocks noChangeAspect="1"/>
            </p:cNvPicPr>
            <p:nvPr/>
          </p:nvPicPr>
          <p:blipFill>
            <a:blip r:embed="rId13"/>
            <a:stretch>
              <a:fillRect/>
            </a:stretch>
          </p:blipFill>
          <p:spPr>
            <a:xfrm>
              <a:off x="3713186" y="3435450"/>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grpSp>
      <p:pic>
        <p:nvPicPr>
          <p:cNvPr id="36" name="그림 35">
            <a:extLst>
              <a:ext uri="{FF2B5EF4-FFF2-40B4-BE49-F238E27FC236}">
                <a16:creationId xmlns:a16="http://schemas.microsoft.com/office/drawing/2014/main" id="{0DD63B18-F5E3-775C-7F1B-E5256DC2952A}"/>
              </a:ext>
            </a:extLst>
          </p:cNvPr>
          <p:cNvPicPr>
            <a:picLocks noChangeAspect="1"/>
          </p:cNvPicPr>
          <p:nvPr/>
        </p:nvPicPr>
        <p:blipFill>
          <a:blip r:embed="rId14"/>
          <a:stretch>
            <a:fillRect/>
          </a:stretch>
        </p:blipFill>
        <p:spPr>
          <a:xfrm>
            <a:off x="5057452" y="2860392"/>
            <a:ext cx="3380266" cy="2326692"/>
          </a:xfrm>
          <a:prstGeom prst="rect">
            <a:avLst/>
          </a:prstGeom>
          <a:ln w="12700" cap="sq">
            <a:noFill/>
            <a:prstDash val="solid"/>
            <a:miter lim="800000"/>
          </a:ln>
          <a:effectLst/>
        </p:spPr>
      </p:pic>
      <p:pic>
        <p:nvPicPr>
          <p:cNvPr id="37" name="그림 36">
            <a:extLst>
              <a:ext uri="{FF2B5EF4-FFF2-40B4-BE49-F238E27FC236}">
                <a16:creationId xmlns:a16="http://schemas.microsoft.com/office/drawing/2014/main" id="{370CF38E-888A-0EB0-4AB1-8FC8CFE7E4E1}"/>
              </a:ext>
            </a:extLst>
          </p:cNvPr>
          <p:cNvPicPr>
            <a:picLocks noChangeAspect="1"/>
          </p:cNvPicPr>
          <p:nvPr/>
        </p:nvPicPr>
        <p:blipFill>
          <a:blip r:embed="rId15"/>
          <a:stretch>
            <a:fillRect/>
          </a:stretch>
        </p:blipFill>
        <p:spPr>
          <a:xfrm>
            <a:off x="5057452" y="5246774"/>
            <a:ext cx="1667987" cy="939159"/>
          </a:xfrm>
          <a:prstGeom prst="rect">
            <a:avLst/>
          </a:prstGeom>
          <a:ln w="12700" cap="sq">
            <a:noFill/>
            <a:prstDash val="solid"/>
            <a:miter lim="800000"/>
          </a:ln>
          <a:effectLst/>
        </p:spPr>
      </p:pic>
      <p:pic>
        <p:nvPicPr>
          <p:cNvPr id="38" name="그림 37">
            <a:extLst>
              <a:ext uri="{FF2B5EF4-FFF2-40B4-BE49-F238E27FC236}">
                <a16:creationId xmlns:a16="http://schemas.microsoft.com/office/drawing/2014/main" id="{893F871E-CB88-0508-A382-5E5BC51D49E4}"/>
              </a:ext>
            </a:extLst>
          </p:cNvPr>
          <p:cNvPicPr>
            <a:picLocks noChangeAspect="1"/>
          </p:cNvPicPr>
          <p:nvPr/>
        </p:nvPicPr>
        <p:blipFill>
          <a:blip r:embed="rId16"/>
          <a:stretch>
            <a:fillRect/>
          </a:stretch>
        </p:blipFill>
        <p:spPr>
          <a:xfrm>
            <a:off x="6825899" y="5244153"/>
            <a:ext cx="1611819" cy="944073"/>
          </a:xfrm>
          <a:prstGeom prst="rect">
            <a:avLst/>
          </a:prstGeom>
          <a:ln w="12700" cap="sq">
            <a:noFill/>
            <a:prstDash val="solid"/>
            <a:miter lim="800000"/>
          </a:ln>
          <a:effectLst/>
        </p:spPr>
      </p:pic>
      <p:sp>
        <p:nvSpPr>
          <p:cNvPr id="41" name="Google Shape;1141;p112">
            <a:extLst>
              <a:ext uri="{FF2B5EF4-FFF2-40B4-BE49-F238E27FC236}">
                <a16:creationId xmlns:a16="http://schemas.microsoft.com/office/drawing/2014/main" id="{A11E9DAD-BA75-BA48-9E50-960D15CADED9}"/>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43" name="Google Shape;1192;p115">
            <a:extLst>
              <a:ext uri="{FF2B5EF4-FFF2-40B4-BE49-F238E27FC236}">
                <a16:creationId xmlns:a16="http://schemas.microsoft.com/office/drawing/2014/main" id="{91A7411F-23E2-CA01-46C0-2F12D19AA2E8}"/>
              </a:ext>
            </a:extLst>
          </p:cNvPr>
          <p:cNvSpPr/>
          <p:nvPr/>
        </p:nvSpPr>
        <p:spPr>
          <a:xfrm>
            <a:off x="5057452" y="18137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Develops and Pilots Autonomous,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On-Road Last-Mile Delivery Solution (Day &amp; Night-time)</a:t>
            </a:r>
          </a:p>
        </p:txBody>
      </p:sp>
      <p:sp>
        <p:nvSpPr>
          <p:cNvPr id="15" name="TextBox 14">
            <a:extLst>
              <a:ext uri="{FF2B5EF4-FFF2-40B4-BE49-F238E27FC236}">
                <a16:creationId xmlns:a16="http://schemas.microsoft.com/office/drawing/2014/main" id="{B92E7CAF-2174-7433-40C9-00FFBEB086E1}"/>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40" name="그림 39">
            <a:extLst>
              <a:ext uri="{FF2B5EF4-FFF2-40B4-BE49-F238E27FC236}">
                <a16:creationId xmlns:a16="http://schemas.microsoft.com/office/drawing/2014/main" id="{B176424D-7349-B242-E1D5-4C359140014A}"/>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678987" y="5109996"/>
            <a:ext cx="1585471" cy="1035648"/>
          </a:xfrm>
          <a:prstGeom prst="rect">
            <a:avLst/>
          </a:prstGeom>
        </p:spPr>
      </p:pic>
      <p:pic>
        <p:nvPicPr>
          <p:cNvPr id="42" name="그림 41" descr="그래픽, 클립아트, 디자인이(가) 표시된 사진&#10;&#10;자동 생성된 설명">
            <a:extLst>
              <a:ext uri="{FF2B5EF4-FFF2-40B4-BE49-F238E27FC236}">
                <a16:creationId xmlns:a16="http://schemas.microsoft.com/office/drawing/2014/main" id="{C7C20E35-25AB-1369-A741-D54BE98881B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45" name="Google Shape;1119;p111">
            <a:extLst>
              <a:ext uri="{FF2B5EF4-FFF2-40B4-BE49-F238E27FC236}">
                <a16:creationId xmlns:a16="http://schemas.microsoft.com/office/drawing/2014/main" id="{8EE0A652-49A0-DCCF-0410-0C7C2109CF90}"/>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56" name="그림 55">
            <a:extLst>
              <a:ext uri="{FF2B5EF4-FFF2-40B4-BE49-F238E27FC236}">
                <a16:creationId xmlns:a16="http://schemas.microsoft.com/office/drawing/2014/main" id="{B4AE9CAD-A673-24EE-46AA-8B2DACFD4D9F}"/>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57" name="그림 56">
            <a:extLst>
              <a:ext uri="{FF2B5EF4-FFF2-40B4-BE49-F238E27FC236}">
                <a16:creationId xmlns:a16="http://schemas.microsoft.com/office/drawing/2014/main" id="{EB475761-90E1-2440-F6DF-AD11B53B3ABA}"/>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58" name="오른쪽 화살표 89">
            <a:extLst>
              <a:ext uri="{FF2B5EF4-FFF2-40B4-BE49-F238E27FC236}">
                <a16:creationId xmlns:a16="http://schemas.microsoft.com/office/drawing/2014/main" id="{F4479FDE-6AD2-838A-0D6D-B68BC6E10BA6}"/>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3" name="그림 52">
            <a:extLst>
              <a:ext uri="{FF2B5EF4-FFF2-40B4-BE49-F238E27FC236}">
                <a16:creationId xmlns:a16="http://schemas.microsoft.com/office/drawing/2014/main" id="{CB69970D-33DB-FF26-FA80-9823F81E1ABE}"/>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54" name="그림 53">
            <a:extLst>
              <a:ext uri="{FF2B5EF4-FFF2-40B4-BE49-F238E27FC236}">
                <a16:creationId xmlns:a16="http://schemas.microsoft.com/office/drawing/2014/main" id="{3A4B9761-C4FC-8B09-5C4B-55F7D1A7D0FB}"/>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55" name="오른쪽 화살표 89">
            <a:extLst>
              <a:ext uri="{FF2B5EF4-FFF2-40B4-BE49-F238E27FC236}">
                <a16:creationId xmlns:a16="http://schemas.microsoft.com/office/drawing/2014/main" id="{76A1AA90-E2D1-A283-876E-C12D105D8977}"/>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0" name="그림 49">
            <a:extLst>
              <a:ext uri="{FF2B5EF4-FFF2-40B4-BE49-F238E27FC236}">
                <a16:creationId xmlns:a16="http://schemas.microsoft.com/office/drawing/2014/main" id="{25A05BF1-55D1-7314-2222-5D50A6282C89}"/>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51" name="그림 50">
            <a:extLst>
              <a:ext uri="{FF2B5EF4-FFF2-40B4-BE49-F238E27FC236}">
                <a16:creationId xmlns:a16="http://schemas.microsoft.com/office/drawing/2014/main" id="{D141782B-F11A-7638-646B-93159E4B8DCF}"/>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52" name="오른쪽 화살표 89">
            <a:extLst>
              <a:ext uri="{FF2B5EF4-FFF2-40B4-BE49-F238E27FC236}">
                <a16:creationId xmlns:a16="http://schemas.microsoft.com/office/drawing/2014/main" id="{605BE204-8706-4120-3C6E-EB2C2FF374D0}"/>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77" name="사각형: 둥근 모서리 76">
            <a:extLst>
              <a:ext uri="{FF2B5EF4-FFF2-40B4-BE49-F238E27FC236}">
                <a16:creationId xmlns:a16="http://schemas.microsoft.com/office/drawing/2014/main" id="{78F7C5AF-3B99-B941-EB97-737247E6F788}"/>
              </a:ext>
            </a:extLst>
          </p:cNvPr>
          <p:cNvSpPr/>
          <p:nvPr/>
        </p:nvSpPr>
        <p:spPr>
          <a:xfrm>
            <a:off x="6671153" y="1633209"/>
            <a:ext cx="3302006"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Purpose Vehicle OEM</a:t>
            </a:r>
          </a:p>
        </p:txBody>
      </p:sp>
      <p:sp>
        <p:nvSpPr>
          <p:cNvPr id="2" name="직사각형 1">
            <a:extLst>
              <a:ext uri="{FF2B5EF4-FFF2-40B4-BE49-F238E27FC236}">
                <a16:creationId xmlns:a16="http://schemas.microsoft.com/office/drawing/2014/main" id="{798BE361-137A-F085-E66B-E46FEEE8721A}"/>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Google Shape;101;p7">
            <a:extLst>
              <a:ext uri="{FF2B5EF4-FFF2-40B4-BE49-F238E27FC236}">
                <a16:creationId xmlns:a16="http://schemas.microsoft.com/office/drawing/2014/main" id="{4A7ACA2B-3406-EEE5-354A-61AF26C9B49C}"/>
              </a:ext>
            </a:extLst>
          </p:cNvPr>
          <p:cNvPicPr preferRelativeResize="0"/>
          <p:nvPr/>
        </p:nvPicPr>
        <p:blipFill rotWithShape="1">
          <a:blip r:embed="rId7">
            <a:alphaModFix/>
          </a:blip>
          <a:srcRect/>
          <a:stretch/>
        </p:blipFill>
        <p:spPr>
          <a:xfrm>
            <a:off x="6523306" y="872539"/>
            <a:ext cx="1289076" cy="302644"/>
          </a:xfrm>
          <a:prstGeom prst="rect">
            <a:avLst/>
          </a:prstGeom>
          <a:noFill/>
          <a:ln>
            <a:noFill/>
          </a:ln>
        </p:spPr>
      </p:pic>
    </p:spTree>
    <p:extLst>
      <p:ext uri="{BB962C8B-B14F-4D97-AF65-F5344CB8AC3E}">
        <p14:creationId xmlns:p14="http://schemas.microsoft.com/office/powerpoint/2010/main" val="92454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②</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(2/2)</a:t>
            </a:r>
          </a:p>
        </p:txBody>
      </p:sp>
      <p:sp>
        <p:nvSpPr>
          <p:cNvPr id="2" name="사각형: 둥근 모서리 1">
            <a:extLst>
              <a:ext uri="{FF2B5EF4-FFF2-40B4-BE49-F238E27FC236}">
                <a16:creationId xmlns:a16="http://schemas.microsoft.com/office/drawing/2014/main" id="{D746B469-7030-F4A8-E3D0-CDE3B7266CF0}"/>
              </a:ext>
            </a:extLst>
          </p:cNvPr>
          <p:cNvSpPr/>
          <p:nvPr/>
        </p:nvSpPr>
        <p:spPr>
          <a:xfrm>
            <a:off x="8235403" y="3957420"/>
            <a:ext cx="3280187" cy="1446027"/>
          </a:xfrm>
          <a:prstGeom prst="roundRect">
            <a:avLst>
              <a:gd name="adj" fmla="val 0"/>
            </a:avLst>
          </a:prstGeom>
          <a:solidFill>
            <a:srgbClr val="FFFFFF"/>
          </a:solidFill>
          <a:ln w="9525" cap="flat" cmpd="sng" algn="ctr">
            <a:solidFill>
              <a:srgbClr val="FFFFFF">
                <a:lumMod val="75000"/>
              </a:srgbClr>
            </a:solidFill>
            <a:prstDash val="solid"/>
            <a:miter lim="800000"/>
          </a:ln>
          <a:effectLst/>
        </p:spPr>
        <p:txBody>
          <a:bodyPr lIns="68564" tIns="34283" rIns="68564" bIns="34283" rtlCol="0" anchor="ctr"/>
          <a:lstStyle/>
          <a:p>
            <a:pPr marL="0" marR="0" lvl="0" indent="0" algn="ctr" defTabSz="914400" eaLnBrk="1" fontAlgn="auto" latinLnBrk="0" hangingPunct="1">
              <a:lnSpc>
                <a:spcPct val="130000"/>
              </a:lnSpc>
              <a:spcBef>
                <a:spcPts val="0"/>
              </a:spcBef>
              <a:spcAft>
                <a:spcPts val="0"/>
              </a:spcAft>
              <a:buClr>
                <a:srgbClr val="000000"/>
              </a:buClr>
              <a:buSzTx/>
              <a:buFont typeface="Arial"/>
              <a:buNone/>
              <a:tabLst/>
              <a:defRPr/>
            </a:pPr>
            <a:endParaRPr kumimoji="0" lang="ko-KR" altLang="en-US" sz="1500" b="0" i="0" u="none" strike="noStrike" kern="0" cap="none" spc="0" normalizeH="0" baseline="0" noProof="0" dirty="0">
              <a:ln>
                <a:noFill/>
              </a:ln>
              <a:solidFill>
                <a:srgbClr val="000000">
                  <a:lumMod val="75000"/>
                  <a:lumOff val="25000"/>
                </a:srgb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 name="직사각형 2">
            <a:extLst>
              <a:ext uri="{FF2B5EF4-FFF2-40B4-BE49-F238E27FC236}">
                <a16:creationId xmlns:a16="http://schemas.microsoft.com/office/drawing/2014/main" id="{78E5A3DF-A129-33C0-CB21-020A017AEC33}"/>
              </a:ext>
            </a:extLst>
          </p:cNvPr>
          <p:cNvSpPr/>
          <p:nvPr/>
        </p:nvSpPr>
        <p:spPr>
          <a:xfrm>
            <a:off x="474262" y="1452998"/>
            <a:ext cx="11243476" cy="4653334"/>
          </a:xfrm>
          <a:prstGeom prst="rect">
            <a:avLst/>
          </a:prstGeom>
          <a:solidFill>
            <a:schemeClr val="bg1"/>
          </a:solidFill>
          <a:ln w="9525"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사각형: 둥근 모서리 11">
            <a:extLst>
              <a:ext uri="{FF2B5EF4-FFF2-40B4-BE49-F238E27FC236}">
                <a16:creationId xmlns:a16="http://schemas.microsoft.com/office/drawing/2014/main" id="{F61578BF-FDE5-1E45-739D-830424235EFE}"/>
              </a:ext>
            </a:extLst>
          </p:cNvPr>
          <p:cNvSpPr/>
          <p:nvPr/>
        </p:nvSpPr>
        <p:spPr>
          <a:xfrm>
            <a:off x="5389132"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#5</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 name="사각형: 둥근 모서리 14">
            <a:extLst>
              <a:ext uri="{FF2B5EF4-FFF2-40B4-BE49-F238E27FC236}">
                <a16:creationId xmlns:a16="http://schemas.microsoft.com/office/drawing/2014/main" id="{6AAC66B6-AF22-3939-895C-9634F5800BF9}"/>
              </a:ext>
            </a:extLst>
          </p:cNvPr>
          <p:cNvSpPr/>
          <p:nvPr/>
        </p:nvSpPr>
        <p:spPr>
          <a:xfrm>
            <a:off x="6684210"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#6</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6" name="사각형: 둥근 모서리 15">
            <a:extLst>
              <a:ext uri="{FF2B5EF4-FFF2-40B4-BE49-F238E27FC236}">
                <a16:creationId xmlns:a16="http://schemas.microsoft.com/office/drawing/2014/main" id="{BD2C567D-44D6-4A2C-86CF-8AC4964A8824}"/>
              </a:ext>
            </a:extLst>
          </p:cNvPr>
          <p:cNvSpPr/>
          <p:nvPr/>
        </p:nvSpPr>
        <p:spPr>
          <a:xfrm>
            <a:off x="7979288"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#7</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7" name="사각형: 둥근 모서리 16">
            <a:extLst>
              <a:ext uri="{FF2B5EF4-FFF2-40B4-BE49-F238E27FC236}">
                <a16:creationId xmlns:a16="http://schemas.microsoft.com/office/drawing/2014/main" id="{F8628EE6-FC9A-5D50-6FA5-05B856DEBB8B}"/>
              </a:ext>
            </a:extLst>
          </p:cNvPr>
          <p:cNvSpPr/>
          <p:nvPr/>
        </p:nvSpPr>
        <p:spPr>
          <a:xfrm>
            <a:off x="59112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#1</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 name="사각형: 둥근 모서리 17">
            <a:extLst>
              <a:ext uri="{FF2B5EF4-FFF2-40B4-BE49-F238E27FC236}">
                <a16:creationId xmlns:a16="http://schemas.microsoft.com/office/drawing/2014/main" id="{DB67323A-D27B-A9CF-8A14-6C6B925E02D0}"/>
              </a:ext>
            </a:extLst>
          </p:cNvPr>
          <p:cNvSpPr/>
          <p:nvPr/>
        </p:nvSpPr>
        <p:spPr>
          <a:xfrm>
            <a:off x="181636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#2</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9" name="사각형: 둥근 모서리 18">
            <a:extLst>
              <a:ext uri="{FF2B5EF4-FFF2-40B4-BE49-F238E27FC236}">
                <a16:creationId xmlns:a16="http://schemas.microsoft.com/office/drawing/2014/main" id="{BC0984F6-A74B-CB2D-9100-580EDF705EBA}"/>
              </a:ext>
            </a:extLst>
          </p:cNvPr>
          <p:cNvSpPr/>
          <p:nvPr/>
        </p:nvSpPr>
        <p:spPr>
          <a:xfrm>
            <a:off x="304160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#3</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 name="사각형: 둥근 모서리 19">
            <a:extLst>
              <a:ext uri="{FF2B5EF4-FFF2-40B4-BE49-F238E27FC236}">
                <a16:creationId xmlns:a16="http://schemas.microsoft.com/office/drawing/2014/main" id="{74808A38-FE9D-FBF9-98A4-8C4DCFBC2ACF}"/>
              </a:ext>
            </a:extLst>
          </p:cNvPr>
          <p:cNvSpPr/>
          <p:nvPr/>
        </p:nvSpPr>
        <p:spPr>
          <a:xfrm>
            <a:off x="426684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#4</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 name="사각형: 둥근 모서리 20">
            <a:extLst>
              <a:ext uri="{FF2B5EF4-FFF2-40B4-BE49-F238E27FC236}">
                <a16:creationId xmlns:a16="http://schemas.microsoft.com/office/drawing/2014/main" id="{AB971667-CC33-108B-9662-30BF034B8039}"/>
              </a:ext>
            </a:extLst>
          </p:cNvPr>
          <p:cNvSpPr/>
          <p:nvPr/>
        </p:nvSpPr>
        <p:spPr>
          <a:xfrm>
            <a:off x="9274366"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#8</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사각형: 둥근 모서리 21">
            <a:extLst>
              <a:ext uri="{FF2B5EF4-FFF2-40B4-BE49-F238E27FC236}">
                <a16:creationId xmlns:a16="http://schemas.microsoft.com/office/drawing/2014/main" id="{7F0F4455-7ED4-C5AC-2FA0-A524723E8824}"/>
              </a:ext>
            </a:extLst>
          </p:cNvPr>
          <p:cNvSpPr/>
          <p:nvPr/>
        </p:nvSpPr>
        <p:spPr>
          <a:xfrm>
            <a:off x="10569443"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3" name="그림 22">
            <a:extLst>
              <a:ext uri="{FF2B5EF4-FFF2-40B4-BE49-F238E27FC236}">
                <a16:creationId xmlns:a16="http://schemas.microsoft.com/office/drawing/2014/main" id="{0A0728B3-8F39-2851-CF0F-CF54224D8676}"/>
              </a:ext>
            </a:extLst>
          </p:cNvPr>
          <p:cNvPicPr>
            <a:picLocks noChangeAspect="1"/>
          </p:cNvPicPr>
          <p:nvPr/>
        </p:nvPicPr>
        <p:blipFill rotWithShape="1">
          <a:blip r:embed="rId3"/>
          <a:srcRect t="1" b="13856"/>
          <a:stretch/>
        </p:blipFill>
        <p:spPr>
          <a:xfrm>
            <a:off x="591127" y="1580526"/>
            <a:ext cx="1020888" cy="416264"/>
          </a:xfrm>
          <a:prstGeom prst="rect">
            <a:avLst/>
          </a:prstGeom>
        </p:spPr>
      </p:pic>
      <p:sp>
        <p:nvSpPr>
          <p:cNvPr id="25" name="Google Shape;1193;p115">
            <a:extLst>
              <a:ext uri="{FF2B5EF4-FFF2-40B4-BE49-F238E27FC236}">
                <a16:creationId xmlns:a16="http://schemas.microsoft.com/office/drawing/2014/main" id="{6D64198B-4707-9E89-1D25-76DAF5E9E9CF}"/>
              </a:ext>
            </a:extLst>
          </p:cNvPr>
          <p:cNvSpPr/>
          <p:nvPr/>
        </p:nvSpPr>
        <p:spPr>
          <a:xfrm>
            <a:off x="5389131" y="2585253"/>
            <a:ext cx="6211742"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algn="ctr" latinLnBrk="0"/>
            <a:r>
              <a:rPr lang="en-US" altLang="ko-KR" sz="1050" b="1" kern="0"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rPr>
              <a:t>Data collection through AIMMO IoT Edge-Device</a:t>
            </a:r>
          </a:p>
        </p:txBody>
      </p:sp>
      <p:sp>
        <p:nvSpPr>
          <p:cNvPr id="27" name="TextBox 26">
            <a:extLst>
              <a:ext uri="{FF2B5EF4-FFF2-40B4-BE49-F238E27FC236}">
                <a16:creationId xmlns:a16="http://schemas.microsoft.com/office/drawing/2014/main" id="{1D488B2E-6DAB-9143-7FEE-E3E44138AD08}"/>
              </a:ext>
            </a:extLst>
          </p:cNvPr>
          <p:cNvSpPr txBox="1"/>
          <p:nvPr/>
        </p:nvSpPr>
        <p:spPr>
          <a:xfrm>
            <a:off x="8314591" y="3890879"/>
            <a:ext cx="3114545" cy="246221"/>
          </a:xfrm>
          <a:prstGeom prst="rect">
            <a:avLst/>
          </a:prstGeom>
          <a:solidFill>
            <a:srgbClr val="FFFFFF">
              <a:lumMod val="95000"/>
            </a:srgbClr>
          </a:solidFill>
          <a:ln w="3175">
            <a:solidFill>
              <a:schemeClr val="tx1"/>
            </a:solidFill>
          </a:ln>
        </p:spPr>
        <p:txBody>
          <a:bodyPr wrap="square">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endParaRPr kumimoji="0" lang="ko-KR" altLang="en-US"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 name="TextBox 27">
            <a:extLst>
              <a:ext uri="{FF2B5EF4-FFF2-40B4-BE49-F238E27FC236}">
                <a16:creationId xmlns:a16="http://schemas.microsoft.com/office/drawing/2014/main" id="{DB955116-8BF8-8B4A-1AE3-CF7D139EA5A0}"/>
              </a:ext>
            </a:extLst>
          </p:cNvPr>
          <p:cNvSpPr txBox="1"/>
          <p:nvPr/>
        </p:nvSpPr>
        <p:spPr>
          <a:xfrm>
            <a:off x="8236660" y="4166303"/>
            <a:ext cx="1965625" cy="400110"/>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latinLnBrk="0">
              <a:buClr>
                <a:srgbClr val="000000"/>
              </a:buClr>
              <a:buFont typeface="Arial"/>
              <a:buNone/>
              <a:defRPr/>
            </a:pP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Cost-efficient</a:t>
            </a:r>
            <a:r>
              <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camera sensors for data collecting</a:t>
            </a:r>
            <a:endPar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TextBox 28">
            <a:extLst>
              <a:ext uri="{FF2B5EF4-FFF2-40B4-BE49-F238E27FC236}">
                <a16:creationId xmlns:a16="http://schemas.microsoft.com/office/drawing/2014/main" id="{6D5AE1FD-D9BB-6213-4E2D-F25C202F5D2F}"/>
              </a:ext>
            </a:extLst>
          </p:cNvPr>
          <p:cNvSpPr txBox="1"/>
          <p:nvPr/>
        </p:nvSpPr>
        <p:spPr>
          <a:xfrm>
            <a:off x="10255180" y="4180837"/>
            <a:ext cx="1103469" cy="584775"/>
          </a:xfrm>
          <a:prstGeom prst="rect">
            <a:avLst/>
          </a:prstGeom>
          <a:noFill/>
        </p:spPr>
        <p:txBody>
          <a:bodyPr wrap="square" rtlCol="0">
            <a:spAutoFit/>
          </a:bodyPr>
          <a:lstStyle>
            <a:defPPr>
              <a:defRPr lang="ko-KR"/>
            </a:defPPr>
            <a:lvl1pPr marL="88900" indent="-88900">
              <a:lnSpc>
                <a:spcPct val="100000"/>
              </a:lnSpc>
              <a:buFont typeface="Arial" pitchFamily="34" charset="0"/>
              <a:buChar char="•"/>
              <a:defRPr kumimoji="1" sz="950">
                <a:latin typeface="SF Pro Regular" pitchFamily="2" charset="0"/>
                <a:ea typeface="SF Pro Regular" pitchFamily="2" charset="0"/>
                <a:cs typeface="SF Pro Regular" pitchFamily="2" charset="0"/>
              </a:defRPr>
            </a:lvl1pPr>
          </a:lstStyle>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Scenario</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ODD</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Schedule</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 name="그룹 30">
            <a:extLst>
              <a:ext uri="{FF2B5EF4-FFF2-40B4-BE49-F238E27FC236}">
                <a16:creationId xmlns:a16="http://schemas.microsoft.com/office/drawing/2014/main" id="{11A32725-79E9-FBDA-965A-84B78985A5A0}"/>
              </a:ext>
            </a:extLst>
          </p:cNvPr>
          <p:cNvGrpSpPr/>
          <p:nvPr/>
        </p:nvGrpSpPr>
        <p:grpSpPr>
          <a:xfrm>
            <a:off x="8410708" y="4981806"/>
            <a:ext cx="1055762" cy="400111"/>
            <a:chOff x="687701" y="3682057"/>
            <a:chExt cx="1077112" cy="485305"/>
          </a:xfrm>
        </p:grpSpPr>
        <p:pic>
          <p:nvPicPr>
            <p:cNvPr id="32" name="그림 31">
              <a:extLst>
                <a:ext uri="{FF2B5EF4-FFF2-40B4-BE49-F238E27FC236}">
                  <a16:creationId xmlns:a16="http://schemas.microsoft.com/office/drawing/2014/main" id="{7D6FADB8-3DB8-C242-56B7-105E3A071A5E}"/>
                </a:ext>
              </a:extLst>
            </p:cNvPr>
            <p:cNvPicPr>
              <a:picLocks noChangeAspect="1"/>
            </p:cNvPicPr>
            <p:nvPr/>
          </p:nvPicPr>
          <p:blipFill>
            <a:blip r:embed="rId4">
              <a:duotone>
                <a:srgbClr val="E7E6E6">
                  <a:shade val="45000"/>
                  <a:satMod val="135000"/>
                </a:srgbClr>
                <a:prstClr val="white"/>
              </a:duotone>
            </a:blip>
            <a:stretch>
              <a:fillRect/>
            </a:stretch>
          </p:blipFill>
          <p:spPr>
            <a:xfrm>
              <a:off x="905806" y="3682057"/>
              <a:ext cx="309206" cy="309206"/>
            </a:xfrm>
            <a:prstGeom prst="rect">
              <a:avLst/>
            </a:prstGeom>
            <a:noFill/>
          </p:spPr>
        </p:pic>
        <p:pic>
          <p:nvPicPr>
            <p:cNvPr id="33" name="그림 32">
              <a:extLst>
                <a:ext uri="{FF2B5EF4-FFF2-40B4-BE49-F238E27FC236}">
                  <a16:creationId xmlns:a16="http://schemas.microsoft.com/office/drawing/2014/main" id="{0E9290BA-8C12-FAB4-394E-44796B81A451}"/>
                </a:ext>
              </a:extLst>
            </p:cNvPr>
            <p:cNvPicPr>
              <a:picLocks noChangeAspect="1"/>
            </p:cNvPicPr>
            <p:nvPr/>
          </p:nvPicPr>
          <p:blipFill>
            <a:blip r:embed="rId4">
              <a:duotone>
                <a:srgbClr val="E7E6E6">
                  <a:shade val="45000"/>
                  <a:satMod val="135000"/>
                </a:srgbClr>
                <a:prstClr val="white"/>
              </a:duotone>
            </a:blip>
            <a:stretch>
              <a:fillRect/>
            </a:stretch>
          </p:blipFill>
          <p:spPr>
            <a:xfrm>
              <a:off x="1239427" y="3682057"/>
              <a:ext cx="309206" cy="309206"/>
            </a:xfrm>
            <a:prstGeom prst="rect">
              <a:avLst/>
            </a:prstGeom>
            <a:noFill/>
          </p:spPr>
        </p:pic>
        <p:pic>
          <p:nvPicPr>
            <p:cNvPr id="34" name="그림 33">
              <a:extLst>
                <a:ext uri="{FF2B5EF4-FFF2-40B4-BE49-F238E27FC236}">
                  <a16:creationId xmlns:a16="http://schemas.microsoft.com/office/drawing/2014/main" id="{F90A0C05-1FB2-A2CC-4AB9-92710F48F416}"/>
                </a:ext>
              </a:extLst>
            </p:cNvPr>
            <p:cNvPicPr>
              <a:picLocks noChangeAspect="1"/>
            </p:cNvPicPr>
            <p:nvPr/>
          </p:nvPicPr>
          <p:blipFill>
            <a:blip r:embed="rId4"/>
            <a:stretch>
              <a:fillRect/>
            </a:stretch>
          </p:blipFill>
          <p:spPr>
            <a:xfrm>
              <a:off x="687701" y="3839133"/>
              <a:ext cx="328229" cy="328229"/>
            </a:xfrm>
            <a:prstGeom prst="rect">
              <a:avLst/>
            </a:prstGeom>
            <a:noFill/>
          </p:spPr>
        </p:pic>
        <p:pic>
          <p:nvPicPr>
            <p:cNvPr id="35" name="그림 34">
              <a:extLst>
                <a:ext uri="{FF2B5EF4-FFF2-40B4-BE49-F238E27FC236}">
                  <a16:creationId xmlns:a16="http://schemas.microsoft.com/office/drawing/2014/main" id="{A6E4A300-AE8D-43CB-55B6-786C09D7D3B3}"/>
                </a:ext>
              </a:extLst>
            </p:cNvPr>
            <p:cNvPicPr>
              <a:picLocks noChangeAspect="1"/>
            </p:cNvPicPr>
            <p:nvPr/>
          </p:nvPicPr>
          <p:blipFill>
            <a:blip r:embed="rId4"/>
            <a:stretch>
              <a:fillRect/>
            </a:stretch>
          </p:blipFill>
          <p:spPr>
            <a:xfrm>
              <a:off x="1062143" y="3839133"/>
              <a:ext cx="328229" cy="328229"/>
            </a:xfrm>
            <a:prstGeom prst="rect">
              <a:avLst/>
            </a:prstGeom>
            <a:noFill/>
          </p:spPr>
        </p:pic>
        <p:pic>
          <p:nvPicPr>
            <p:cNvPr id="36" name="그림 35">
              <a:extLst>
                <a:ext uri="{FF2B5EF4-FFF2-40B4-BE49-F238E27FC236}">
                  <a16:creationId xmlns:a16="http://schemas.microsoft.com/office/drawing/2014/main" id="{120D80A3-355A-A883-D295-8639616406A8}"/>
                </a:ext>
              </a:extLst>
            </p:cNvPr>
            <p:cNvPicPr>
              <a:picLocks noChangeAspect="1"/>
            </p:cNvPicPr>
            <p:nvPr/>
          </p:nvPicPr>
          <p:blipFill>
            <a:blip r:embed="rId4"/>
            <a:stretch>
              <a:fillRect/>
            </a:stretch>
          </p:blipFill>
          <p:spPr>
            <a:xfrm>
              <a:off x="1436584" y="3839133"/>
              <a:ext cx="328229" cy="328229"/>
            </a:xfrm>
            <a:prstGeom prst="rect">
              <a:avLst/>
            </a:prstGeom>
            <a:noFill/>
          </p:spPr>
        </p:pic>
      </p:grpSp>
      <p:grpSp>
        <p:nvGrpSpPr>
          <p:cNvPr id="37" name="그룹 36">
            <a:extLst>
              <a:ext uri="{FF2B5EF4-FFF2-40B4-BE49-F238E27FC236}">
                <a16:creationId xmlns:a16="http://schemas.microsoft.com/office/drawing/2014/main" id="{55882BE7-E003-1AE2-A3F7-2F622A180377}"/>
              </a:ext>
            </a:extLst>
          </p:cNvPr>
          <p:cNvGrpSpPr/>
          <p:nvPr/>
        </p:nvGrpSpPr>
        <p:grpSpPr>
          <a:xfrm>
            <a:off x="10242821" y="5104558"/>
            <a:ext cx="1165224" cy="215444"/>
            <a:chOff x="2111994" y="3879198"/>
            <a:chExt cx="1168601" cy="256880"/>
          </a:xfrm>
        </p:grpSpPr>
        <p:pic>
          <p:nvPicPr>
            <p:cNvPr id="38" name="그림 37">
              <a:extLst>
                <a:ext uri="{FF2B5EF4-FFF2-40B4-BE49-F238E27FC236}">
                  <a16:creationId xmlns:a16="http://schemas.microsoft.com/office/drawing/2014/main" id="{3703D1F3-0D4D-2955-36C7-BDF74CAAFA6A}"/>
                </a:ext>
              </a:extLst>
            </p:cNvPr>
            <p:cNvPicPr>
              <a:picLocks noChangeAspect="1"/>
            </p:cNvPicPr>
            <p:nvPr/>
          </p:nvPicPr>
          <p:blipFill rotWithShape="1">
            <a:blip r:embed="rId5"/>
            <a:srcRect l="22064" t="30810" r="21784" b="31901"/>
            <a:stretch/>
          </p:blipFill>
          <p:spPr>
            <a:xfrm>
              <a:off x="2111994" y="3879198"/>
              <a:ext cx="386832" cy="256880"/>
            </a:xfrm>
            <a:prstGeom prst="rect">
              <a:avLst/>
            </a:prstGeom>
            <a:noFill/>
          </p:spPr>
        </p:pic>
        <p:pic>
          <p:nvPicPr>
            <p:cNvPr id="39" name="그림 38">
              <a:extLst>
                <a:ext uri="{FF2B5EF4-FFF2-40B4-BE49-F238E27FC236}">
                  <a16:creationId xmlns:a16="http://schemas.microsoft.com/office/drawing/2014/main" id="{33E2DB8D-4937-0E71-7442-8190CDE04766}"/>
                </a:ext>
              </a:extLst>
            </p:cNvPr>
            <p:cNvPicPr>
              <a:picLocks noChangeAspect="1"/>
            </p:cNvPicPr>
            <p:nvPr/>
          </p:nvPicPr>
          <p:blipFill rotWithShape="1">
            <a:blip r:embed="rId5"/>
            <a:srcRect l="22064" t="30810" r="21784" b="31901"/>
            <a:stretch/>
          </p:blipFill>
          <p:spPr>
            <a:xfrm>
              <a:off x="2502879" y="3879198"/>
              <a:ext cx="386832" cy="256880"/>
            </a:xfrm>
            <a:prstGeom prst="rect">
              <a:avLst/>
            </a:prstGeom>
            <a:noFill/>
          </p:spPr>
        </p:pic>
        <p:pic>
          <p:nvPicPr>
            <p:cNvPr id="40" name="그림 39">
              <a:extLst>
                <a:ext uri="{FF2B5EF4-FFF2-40B4-BE49-F238E27FC236}">
                  <a16:creationId xmlns:a16="http://schemas.microsoft.com/office/drawing/2014/main" id="{6103074E-82BC-0ED8-5A8C-90154E944F66}"/>
                </a:ext>
              </a:extLst>
            </p:cNvPr>
            <p:cNvPicPr>
              <a:picLocks noChangeAspect="1"/>
            </p:cNvPicPr>
            <p:nvPr/>
          </p:nvPicPr>
          <p:blipFill rotWithShape="1">
            <a:blip r:embed="rId5"/>
            <a:srcRect l="22064" t="30810" r="21784" b="31901"/>
            <a:stretch/>
          </p:blipFill>
          <p:spPr>
            <a:xfrm>
              <a:off x="2893763" y="3879198"/>
              <a:ext cx="386832" cy="256880"/>
            </a:xfrm>
            <a:prstGeom prst="rect">
              <a:avLst/>
            </a:prstGeom>
            <a:noFill/>
          </p:spPr>
        </p:pic>
      </p:grpSp>
      <p:sp>
        <p:nvSpPr>
          <p:cNvPr id="41" name="TextBox 40">
            <a:extLst>
              <a:ext uri="{FF2B5EF4-FFF2-40B4-BE49-F238E27FC236}">
                <a16:creationId xmlns:a16="http://schemas.microsoft.com/office/drawing/2014/main" id="{27E7E16E-2530-05F2-423E-13BEFB3CDA24}"/>
              </a:ext>
            </a:extLst>
          </p:cNvPr>
          <p:cNvSpPr txBox="1"/>
          <p:nvPr/>
        </p:nvSpPr>
        <p:spPr>
          <a:xfrm>
            <a:off x="8314592" y="4755689"/>
            <a:ext cx="1288921"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PC based (heavy)</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TextBox 41">
            <a:extLst>
              <a:ext uri="{FF2B5EF4-FFF2-40B4-BE49-F238E27FC236}">
                <a16:creationId xmlns:a16="http://schemas.microsoft.com/office/drawing/2014/main" id="{516E4FBF-9CC3-992C-F47B-87EEF5A0C6C0}"/>
              </a:ext>
            </a:extLst>
          </p:cNvPr>
          <p:cNvSpPr txBox="1"/>
          <p:nvPr/>
        </p:nvSpPr>
        <p:spPr>
          <a:xfrm>
            <a:off x="10045636" y="4755689"/>
            <a:ext cx="1559594"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edge device (light)</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TextBox 42">
            <a:extLst>
              <a:ext uri="{FF2B5EF4-FFF2-40B4-BE49-F238E27FC236}">
                <a16:creationId xmlns:a16="http://schemas.microsoft.com/office/drawing/2014/main" id="{2750C473-38A0-BB13-6018-531C311423A9}"/>
              </a:ext>
            </a:extLst>
          </p:cNvPr>
          <p:cNvSpPr txBox="1"/>
          <p:nvPr/>
        </p:nvSpPr>
        <p:spPr>
          <a:xfrm>
            <a:off x="10047768" y="5370241"/>
            <a:ext cx="1555331" cy="215444"/>
          </a:xfrm>
          <a:prstGeom prst="rect">
            <a:avLst/>
          </a:prstGeom>
          <a:noFill/>
        </p:spPr>
        <p:txBody>
          <a:bodyPr wrap="square" rtlCol="0">
            <a:spAutoFit/>
          </a:bodyPr>
          <a:lstStyle/>
          <a:p>
            <a:pPr algn="ctr" latinLnBrk="0">
              <a:buClr>
                <a:srgbClr val="000000"/>
              </a:buClr>
              <a:buFont typeface="Arial"/>
              <a:buNone/>
              <a:defRPr/>
            </a:pPr>
            <a:r>
              <a:rPr lang="en-US" altLang="ko-KR"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Wireless N/W + AI chip)</a:t>
            </a:r>
            <a:endParaRPr lang="ko-KR" altLang="en-US"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44"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6D4BEDBA-5413-CA43-8E98-41B9302173B7}"/>
              </a:ext>
            </a:extLst>
          </p:cNvPr>
          <p:cNvPicPr>
            <a:picLocks noChangeAspect="1" noChangeArrowheads="1"/>
          </p:cNvPicPr>
          <p:nvPr/>
        </p:nvPicPr>
        <p:blipFill rotWithShape="1">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1211098" y="3693285"/>
            <a:ext cx="307618" cy="31392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5008899-F5AF-2BD6-20CC-54987FD405D6}"/>
              </a:ext>
            </a:extLst>
          </p:cNvPr>
          <p:cNvSpPr txBox="1"/>
          <p:nvPr/>
        </p:nvSpPr>
        <p:spPr>
          <a:xfrm>
            <a:off x="5489868" y="3909345"/>
            <a:ext cx="2693551"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All types of vehicles are available for use with the AIMMO Edge-Device</a:t>
            </a:r>
          </a:p>
        </p:txBody>
      </p:sp>
      <p:sp>
        <p:nvSpPr>
          <p:cNvPr id="46" name="TextBox 45">
            <a:extLst>
              <a:ext uri="{FF2B5EF4-FFF2-40B4-BE49-F238E27FC236}">
                <a16:creationId xmlns:a16="http://schemas.microsoft.com/office/drawing/2014/main" id="{2F448B59-C550-659F-D527-9D8B4ABC3B82}"/>
              </a:ext>
            </a:extLst>
          </p:cNvPr>
          <p:cNvSpPr txBox="1"/>
          <p:nvPr/>
        </p:nvSpPr>
        <p:spPr>
          <a:xfrm>
            <a:off x="5490717" y="4482140"/>
            <a:ext cx="2691853"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To reduce overlapping area of RTK-GPS by Using OBD-II (Event Triggering)</a:t>
            </a:r>
          </a:p>
        </p:txBody>
      </p:sp>
      <p:pic>
        <p:nvPicPr>
          <p:cNvPr id="48" name="그림 47">
            <a:extLst>
              <a:ext uri="{FF2B5EF4-FFF2-40B4-BE49-F238E27FC236}">
                <a16:creationId xmlns:a16="http://schemas.microsoft.com/office/drawing/2014/main" id="{5F2F0F10-ECA8-FF87-3403-5729885DBD65}"/>
              </a:ext>
            </a:extLst>
          </p:cNvPr>
          <p:cNvPicPr>
            <a:picLocks noChangeAspect="1"/>
          </p:cNvPicPr>
          <p:nvPr/>
        </p:nvPicPr>
        <p:blipFill>
          <a:blip r:embed="rId8"/>
          <a:stretch>
            <a:fillRect/>
          </a:stretch>
        </p:blipFill>
        <p:spPr>
          <a:xfrm>
            <a:off x="6269685" y="5667108"/>
            <a:ext cx="356414" cy="256507"/>
          </a:xfrm>
          <a:prstGeom prst="rect">
            <a:avLst/>
          </a:prstGeom>
        </p:spPr>
      </p:pic>
      <p:pic>
        <p:nvPicPr>
          <p:cNvPr id="49" name="그림 48">
            <a:extLst>
              <a:ext uri="{FF2B5EF4-FFF2-40B4-BE49-F238E27FC236}">
                <a16:creationId xmlns:a16="http://schemas.microsoft.com/office/drawing/2014/main" id="{77CD243B-2462-111E-3BFE-4E85EC2932C6}"/>
              </a:ext>
            </a:extLst>
          </p:cNvPr>
          <p:cNvPicPr>
            <a:picLocks noChangeAspect="1"/>
          </p:cNvPicPr>
          <p:nvPr/>
        </p:nvPicPr>
        <p:blipFill>
          <a:blip r:embed="rId9"/>
          <a:stretch>
            <a:fillRect/>
          </a:stretch>
        </p:blipFill>
        <p:spPr>
          <a:xfrm>
            <a:off x="5587625" y="5706137"/>
            <a:ext cx="505764" cy="178449"/>
          </a:xfrm>
          <a:prstGeom prst="rect">
            <a:avLst/>
          </a:prstGeom>
        </p:spPr>
      </p:pic>
      <p:pic>
        <p:nvPicPr>
          <p:cNvPr id="50" name="그림 49">
            <a:extLst>
              <a:ext uri="{FF2B5EF4-FFF2-40B4-BE49-F238E27FC236}">
                <a16:creationId xmlns:a16="http://schemas.microsoft.com/office/drawing/2014/main" id="{902CDE00-2BC5-FDDE-EFF1-B5CC3A86A905}"/>
              </a:ext>
            </a:extLst>
          </p:cNvPr>
          <p:cNvPicPr>
            <a:picLocks noChangeAspect="1"/>
          </p:cNvPicPr>
          <p:nvPr/>
        </p:nvPicPr>
        <p:blipFill>
          <a:blip r:embed="rId10"/>
          <a:stretch>
            <a:fillRect/>
          </a:stretch>
        </p:blipFill>
        <p:spPr>
          <a:xfrm>
            <a:off x="9166319" y="5688333"/>
            <a:ext cx="458624" cy="214056"/>
          </a:xfrm>
          <a:prstGeom prst="rect">
            <a:avLst/>
          </a:prstGeom>
        </p:spPr>
      </p:pic>
      <p:pic>
        <p:nvPicPr>
          <p:cNvPr id="51" name="그림 50">
            <a:extLst>
              <a:ext uri="{FF2B5EF4-FFF2-40B4-BE49-F238E27FC236}">
                <a16:creationId xmlns:a16="http://schemas.microsoft.com/office/drawing/2014/main" id="{323EF2D1-6F85-F28A-DCED-20AA25AD775A}"/>
              </a:ext>
            </a:extLst>
          </p:cNvPr>
          <p:cNvPicPr>
            <a:picLocks noChangeAspect="1"/>
          </p:cNvPicPr>
          <p:nvPr/>
        </p:nvPicPr>
        <p:blipFill>
          <a:blip r:embed="rId11"/>
          <a:stretch>
            <a:fillRect/>
          </a:stretch>
        </p:blipFill>
        <p:spPr>
          <a:xfrm>
            <a:off x="6802395" y="5715808"/>
            <a:ext cx="538804" cy="159106"/>
          </a:xfrm>
          <a:prstGeom prst="rect">
            <a:avLst/>
          </a:prstGeom>
        </p:spPr>
      </p:pic>
      <p:pic>
        <p:nvPicPr>
          <p:cNvPr id="52" name="그림 51">
            <a:extLst>
              <a:ext uri="{FF2B5EF4-FFF2-40B4-BE49-F238E27FC236}">
                <a16:creationId xmlns:a16="http://schemas.microsoft.com/office/drawing/2014/main" id="{9BA1C6A2-7BFC-46A4-6CC5-7E0B7E6CC667}"/>
              </a:ext>
            </a:extLst>
          </p:cNvPr>
          <p:cNvPicPr>
            <a:picLocks noChangeAspect="1"/>
          </p:cNvPicPr>
          <p:nvPr/>
        </p:nvPicPr>
        <p:blipFill>
          <a:blip r:embed="rId12"/>
          <a:stretch>
            <a:fillRect/>
          </a:stretch>
        </p:blipFill>
        <p:spPr>
          <a:xfrm>
            <a:off x="7517495" y="5696844"/>
            <a:ext cx="551964" cy="197034"/>
          </a:xfrm>
          <a:prstGeom prst="rect">
            <a:avLst/>
          </a:prstGeom>
        </p:spPr>
      </p:pic>
      <p:pic>
        <p:nvPicPr>
          <p:cNvPr id="53" name="그림 52">
            <a:extLst>
              <a:ext uri="{FF2B5EF4-FFF2-40B4-BE49-F238E27FC236}">
                <a16:creationId xmlns:a16="http://schemas.microsoft.com/office/drawing/2014/main" id="{FB6B2DE1-D3E8-4026-EB29-D59F1F31C653}"/>
              </a:ext>
            </a:extLst>
          </p:cNvPr>
          <p:cNvPicPr>
            <a:picLocks noChangeAspect="1"/>
          </p:cNvPicPr>
          <p:nvPr/>
        </p:nvPicPr>
        <p:blipFill>
          <a:blip r:embed="rId13"/>
          <a:stretch>
            <a:fillRect/>
          </a:stretch>
        </p:blipFill>
        <p:spPr>
          <a:xfrm>
            <a:off x="8245755" y="5680782"/>
            <a:ext cx="744268" cy="229159"/>
          </a:xfrm>
          <a:prstGeom prst="rect">
            <a:avLst/>
          </a:prstGeom>
        </p:spPr>
      </p:pic>
      <p:pic>
        <p:nvPicPr>
          <p:cNvPr id="54" name="그림 53">
            <a:extLst>
              <a:ext uri="{FF2B5EF4-FFF2-40B4-BE49-F238E27FC236}">
                <a16:creationId xmlns:a16="http://schemas.microsoft.com/office/drawing/2014/main" id="{0AAEA817-B789-8B1E-40AE-AA7D97A3D7E6}"/>
              </a:ext>
            </a:extLst>
          </p:cNvPr>
          <p:cNvPicPr>
            <a:picLocks noChangeAspect="1"/>
          </p:cNvPicPr>
          <p:nvPr/>
        </p:nvPicPr>
        <p:blipFill>
          <a:blip r:embed="rId14"/>
          <a:stretch>
            <a:fillRect/>
          </a:stretch>
        </p:blipFill>
        <p:spPr>
          <a:xfrm>
            <a:off x="10906013" y="5659064"/>
            <a:ext cx="286364" cy="272595"/>
          </a:xfrm>
          <a:prstGeom prst="rect">
            <a:avLst/>
          </a:prstGeom>
        </p:spPr>
      </p:pic>
      <p:sp>
        <p:nvSpPr>
          <p:cNvPr id="55" name="TextBox 54">
            <a:extLst>
              <a:ext uri="{FF2B5EF4-FFF2-40B4-BE49-F238E27FC236}">
                <a16:creationId xmlns:a16="http://schemas.microsoft.com/office/drawing/2014/main" id="{9C50D2F0-05D9-3401-126D-582281CF67BF}"/>
              </a:ext>
            </a:extLst>
          </p:cNvPr>
          <p:cNvSpPr txBox="1"/>
          <p:nvPr/>
        </p:nvSpPr>
        <p:spPr>
          <a:xfrm>
            <a:off x="5494038" y="5016155"/>
            <a:ext cx="2685211" cy="507831"/>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Ride-hailing Platform for driver recruitment/management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(6months / 1year)</a:t>
            </a:r>
          </a:p>
        </p:txBody>
      </p:sp>
      <p:cxnSp>
        <p:nvCxnSpPr>
          <p:cNvPr id="57" name="Google Shape;1114;p111">
            <a:extLst>
              <a:ext uri="{FF2B5EF4-FFF2-40B4-BE49-F238E27FC236}">
                <a16:creationId xmlns:a16="http://schemas.microsoft.com/office/drawing/2014/main" id="{2BC3582B-ACE4-5F98-C826-80BD7566445F}"/>
              </a:ext>
            </a:extLst>
          </p:cNvPr>
          <p:cNvCxnSpPr>
            <a:cxnSpLocks/>
          </p:cNvCxnSpPr>
          <p:nvPr/>
        </p:nvCxnSpPr>
        <p:spPr>
          <a:xfrm>
            <a:off x="1622557" y="1788658"/>
            <a:ext cx="3508100" cy="0"/>
          </a:xfrm>
          <a:prstGeom prst="straightConnector1">
            <a:avLst/>
          </a:prstGeom>
          <a:noFill/>
          <a:ln w="12700" cap="flat" cmpd="sng">
            <a:solidFill>
              <a:srgbClr val="595959"/>
            </a:solidFill>
            <a:prstDash val="solid"/>
            <a:round/>
            <a:headEnd type="none" w="med" len="med"/>
            <a:tailEnd type="stealth" w="med" len="med"/>
          </a:ln>
        </p:spPr>
      </p:cxnSp>
      <p:pic>
        <p:nvPicPr>
          <p:cNvPr id="58" name="그림 57" descr="그래픽, 클립아트, 디자인이(가) 표시된 사진&#10;&#10;자동 생성된 설명">
            <a:extLst>
              <a:ext uri="{FF2B5EF4-FFF2-40B4-BE49-F238E27FC236}">
                <a16:creationId xmlns:a16="http://schemas.microsoft.com/office/drawing/2014/main" id="{7420C25E-B243-58CF-D893-0471F8F6C8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5547" y="1703310"/>
            <a:ext cx="967284" cy="170697"/>
          </a:xfrm>
          <a:prstGeom prst="rect">
            <a:avLst/>
          </a:prstGeom>
        </p:spPr>
      </p:pic>
      <p:cxnSp>
        <p:nvCxnSpPr>
          <p:cNvPr id="59" name="Google Shape;1114;p111">
            <a:extLst>
              <a:ext uri="{FF2B5EF4-FFF2-40B4-BE49-F238E27FC236}">
                <a16:creationId xmlns:a16="http://schemas.microsoft.com/office/drawing/2014/main" id="{AC067C1D-FB0C-487E-7DCD-A7BD24A1092F}"/>
              </a:ext>
            </a:extLst>
          </p:cNvPr>
          <p:cNvCxnSpPr>
            <a:cxnSpLocks/>
          </p:cNvCxnSpPr>
          <p:nvPr/>
        </p:nvCxnSpPr>
        <p:spPr>
          <a:xfrm>
            <a:off x="6524607" y="1788658"/>
            <a:ext cx="5076266" cy="0"/>
          </a:xfrm>
          <a:prstGeom prst="straightConnector1">
            <a:avLst/>
          </a:prstGeom>
          <a:noFill/>
          <a:ln w="28575" cap="flat" cmpd="sng">
            <a:solidFill>
              <a:srgbClr val="0257B1"/>
            </a:solidFill>
            <a:prstDash val="solid"/>
            <a:round/>
            <a:headEnd type="none" w="med" len="med"/>
            <a:tailEnd type="stealth" w="med" len="med"/>
          </a:ln>
        </p:spPr>
      </p:cxnSp>
      <p:grpSp>
        <p:nvGrpSpPr>
          <p:cNvPr id="101" name="그룹 100">
            <a:extLst>
              <a:ext uri="{FF2B5EF4-FFF2-40B4-BE49-F238E27FC236}">
                <a16:creationId xmlns:a16="http://schemas.microsoft.com/office/drawing/2014/main" id="{F61A7086-4198-FA7C-D403-33B342651950}"/>
              </a:ext>
            </a:extLst>
          </p:cNvPr>
          <p:cNvGrpSpPr/>
          <p:nvPr/>
        </p:nvGrpSpPr>
        <p:grpSpPr>
          <a:xfrm>
            <a:off x="8243136" y="3067541"/>
            <a:ext cx="3368168" cy="669534"/>
            <a:chOff x="7962921" y="3491149"/>
            <a:chExt cx="3550225" cy="705724"/>
          </a:xfrm>
        </p:grpSpPr>
        <p:sp>
          <p:nvSpPr>
            <p:cNvPr id="47" name="TextBox 46">
              <a:extLst>
                <a:ext uri="{FF2B5EF4-FFF2-40B4-BE49-F238E27FC236}">
                  <a16:creationId xmlns:a16="http://schemas.microsoft.com/office/drawing/2014/main" id="{27BED3EA-09C1-682C-880C-18A20A30D93D}"/>
                </a:ext>
              </a:extLst>
            </p:cNvPr>
            <p:cNvSpPr txBox="1"/>
            <p:nvPr/>
          </p:nvSpPr>
          <p:spPr>
            <a:xfrm>
              <a:off x="9501091" y="3727111"/>
              <a:ext cx="493325" cy="228011"/>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a:buClr>
                  <a:srgbClr val="000000"/>
                </a:buClr>
                <a:buFont typeface="Arial"/>
                <a:buNone/>
                <a:defRPr/>
              </a:pPr>
              <a:r>
                <a:rPr lang="en-US" altLang="ko-KR"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0" name="그래픽 59">
              <a:extLst>
                <a:ext uri="{FF2B5EF4-FFF2-40B4-BE49-F238E27FC236}">
                  <a16:creationId xmlns:a16="http://schemas.microsoft.com/office/drawing/2014/main" id="{C0CB28AD-FAA8-41E5-3CC7-B1C7DCDFA4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962921" y="3550732"/>
              <a:ext cx="646141" cy="646141"/>
            </a:xfrm>
            <a:prstGeom prst="rect">
              <a:avLst/>
            </a:prstGeom>
          </p:spPr>
        </p:pic>
        <p:pic>
          <p:nvPicPr>
            <p:cNvPr id="61" name="그래픽 60">
              <a:extLst>
                <a:ext uri="{FF2B5EF4-FFF2-40B4-BE49-F238E27FC236}">
                  <a16:creationId xmlns:a16="http://schemas.microsoft.com/office/drawing/2014/main" id="{1560E72B-9DB3-6DB6-10CE-9F523B80FE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8413873" y="3550732"/>
              <a:ext cx="646141" cy="646141"/>
            </a:xfrm>
            <a:prstGeom prst="rect">
              <a:avLst/>
            </a:prstGeom>
          </p:spPr>
        </p:pic>
        <p:pic>
          <p:nvPicPr>
            <p:cNvPr id="62" name="그래픽 61">
              <a:extLst>
                <a:ext uri="{FF2B5EF4-FFF2-40B4-BE49-F238E27FC236}">
                  <a16:creationId xmlns:a16="http://schemas.microsoft.com/office/drawing/2014/main" id="{A8734214-5107-C526-A8B6-3F51F176A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8864346" y="3540255"/>
              <a:ext cx="646141" cy="646141"/>
            </a:xfrm>
            <a:prstGeom prst="rect">
              <a:avLst/>
            </a:prstGeom>
          </p:spPr>
        </p:pic>
        <p:pic>
          <p:nvPicPr>
            <p:cNvPr id="63" name="그래픽 62">
              <a:extLst>
                <a:ext uri="{FF2B5EF4-FFF2-40B4-BE49-F238E27FC236}">
                  <a16:creationId xmlns:a16="http://schemas.microsoft.com/office/drawing/2014/main" id="{66DFBAE8-5804-F90D-A74F-54A4E74637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9965580" y="3501626"/>
              <a:ext cx="646141" cy="646141"/>
            </a:xfrm>
            <a:prstGeom prst="rect">
              <a:avLst/>
            </a:prstGeom>
          </p:spPr>
        </p:pic>
        <p:pic>
          <p:nvPicPr>
            <p:cNvPr id="64" name="그래픽 63">
              <a:extLst>
                <a:ext uri="{FF2B5EF4-FFF2-40B4-BE49-F238E27FC236}">
                  <a16:creationId xmlns:a16="http://schemas.microsoft.com/office/drawing/2014/main" id="{0C6B3AE7-1014-0745-1EC8-3305EBF357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0416532" y="3501626"/>
              <a:ext cx="646141" cy="646141"/>
            </a:xfrm>
            <a:prstGeom prst="rect">
              <a:avLst/>
            </a:prstGeom>
          </p:spPr>
        </p:pic>
        <p:pic>
          <p:nvPicPr>
            <p:cNvPr id="65" name="그래픽 64">
              <a:extLst>
                <a:ext uri="{FF2B5EF4-FFF2-40B4-BE49-F238E27FC236}">
                  <a16:creationId xmlns:a16="http://schemas.microsoft.com/office/drawing/2014/main" id="{405298EF-E732-1C1A-FF1B-D2EF025B6D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0867005" y="3491149"/>
              <a:ext cx="646141" cy="646141"/>
            </a:xfrm>
            <a:prstGeom prst="rect">
              <a:avLst/>
            </a:prstGeom>
          </p:spPr>
        </p:pic>
      </p:grpSp>
      <p:grpSp>
        <p:nvGrpSpPr>
          <p:cNvPr id="66" name="그룹 65">
            <a:extLst>
              <a:ext uri="{FF2B5EF4-FFF2-40B4-BE49-F238E27FC236}">
                <a16:creationId xmlns:a16="http://schemas.microsoft.com/office/drawing/2014/main" id="{6CC6EC15-C5D0-9DD9-20BC-A7472AB808B8}"/>
              </a:ext>
            </a:extLst>
          </p:cNvPr>
          <p:cNvGrpSpPr/>
          <p:nvPr/>
        </p:nvGrpSpPr>
        <p:grpSpPr>
          <a:xfrm>
            <a:off x="528152" y="3159753"/>
            <a:ext cx="4788668" cy="2778756"/>
            <a:chOff x="425197" y="3514063"/>
            <a:chExt cx="4788668" cy="2778756"/>
          </a:xfrm>
        </p:grpSpPr>
        <p:pic>
          <p:nvPicPr>
            <p:cNvPr id="67" name="그림 66">
              <a:extLst>
                <a:ext uri="{FF2B5EF4-FFF2-40B4-BE49-F238E27FC236}">
                  <a16:creationId xmlns:a16="http://schemas.microsoft.com/office/drawing/2014/main" id="{66212F98-DF99-0093-7F73-2686EDCA55AF}"/>
                </a:ext>
              </a:extLst>
            </p:cNvPr>
            <p:cNvPicPr>
              <a:picLocks noChangeAspect="1"/>
            </p:cNvPicPr>
            <p:nvPr/>
          </p:nvPicPr>
          <p:blipFill>
            <a:blip r:embed="rId18"/>
            <a:stretch>
              <a:fillRect/>
            </a:stretch>
          </p:blipFill>
          <p:spPr>
            <a:xfrm>
              <a:off x="425197" y="3514063"/>
              <a:ext cx="4788668" cy="2778756"/>
            </a:xfrm>
            <a:prstGeom prst="rect">
              <a:avLst/>
            </a:prstGeom>
            <a:ln w="3175">
              <a:solidFill>
                <a:schemeClr val="tx1"/>
              </a:solidFill>
            </a:ln>
          </p:spPr>
        </p:pic>
        <p:sp>
          <p:nvSpPr>
            <p:cNvPr id="68" name="TextBox 67">
              <a:extLst>
                <a:ext uri="{FF2B5EF4-FFF2-40B4-BE49-F238E27FC236}">
                  <a16:creationId xmlns:a16="http://schemas.microsoft.com/office/drawing/2014/main" id="{0A6434F1-2DE2-5EF0-0DCD-F0C5D71461EA}"/>
                </a:ext>
              </a:extLst>
            </p:cNvPr>
            <p:cNvSpPr txBox="1"/>
            <p:nvPr/>
          </p:nvSpPr>
          <p:spPr>
            <a:xfrm>
              <a:off x="2879611"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data Labeling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model and automation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69" name="TextBox 68">
              <a:extLst>
                <a:ext uri="{FF2B5EF4-FFF2-40B4-BE49-F238E27FC236}">
                  <a16:creationId xmlns:a16="http://schemas.microsoft.com/office/drawing/2014/main" id="{82D8F63B-2FF8-A172-BA65-2BA2AA3737D9}"/>
                </a:ext>
              </a:extLst>
            </p:cNvPr>
            <p:cNvSpPr txBox="1"/>
            <p:nvPr/>
          </p:nvSpPr>
          <p:spPr>
            <a:xfrm>
              <a:off x="2119225"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curation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Balancing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improve accuracy</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0" name="TextBox 69">
              <a:extLst>
                <a:ext uri="{FF2B5EF4-FFF2-40B4-BE49-F238E27FC236}">
                  <a16:creationId xmlns:a16="http://schemas.microsoft.com/office/drawing/2014/main" id="{F8AC8C99-8123-038C-92F6-E617542C3C64}"/>
                </a:ext>
              </a:extLst>
            </p:cNvPr>
            <p:cNvSpPr txBox="1"/>
            <p:nvPr/>
          </p:nvSpPr>
          <p:spPr>
            <a:xfrm>
              <a:off x="560127"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collection from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MEAA 4 cities of the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US(0.2TB/month)</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1" name="TextBox 70">
              <a:extLst>
                <a:ext uri="{FF2B5EF4-FFF2-40B4-BE49-F238E27FC236}">
                  <a16:creationId xmlns:a16="http://schemas.microsoft.com/office/drawing/2014/main" id="{F6C7B821-291B-18E6-EC2D-A4A9658E0CC6}"/>
                </a:ext>
              </a:extLst>
            </p:cNvPr>
            <p:cNvSpPr txBox="1"/>
            <p:nvPr/>
          </p:nvSpPr>
          <p:spPr>
            <a:xfrm>
              <a:off x="1351254" y="4755449"/>
              <a:ext cx="694253" cy="415498"/>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pre-processing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12 types of Class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Based on ODD,</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Small data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Metadata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(extract 300M Frame)</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2" name="TextBox 71">
              <a:extLst>
                <a:ext uri="{FF2B5EF4-FFF2-40B4-BE49-F238E27FC236}">
                  <a16:creationId xmlns:a16="http://schemas.microsoft.com/office/drawing/2014/main" id="{115B4444-DF21-092D-43DE-41F83ADA73A9}"/>
                </a:ext>
              </a:extLst>
            </p:cNvPr>
            <p:cNvSpPr txBox="1"/>
            <p:nvPr/>
          </p:nvSpPr>
          <p:spPr>
            <a:xfrm>
              <a:off x="3669431"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Final inspection for data</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3" name="TextBox 72">
              <a:extLst>
                <a:ext uri="{FF2B5EF4-FFF2-40B4-BE49-F238E27FC236}">
                  <a16:creationId xmlns:a16="http://schemas.microsoft.com/office/drawing/2014/main" id="{D0015069-6CB9-8A1D-2FFD-93CE03E77D4A}"/>
                </a:ext>
              </a:extLst>
            </p:cNvPr>
            <p:cNvSpPr txBox="1"/>
            <p:nvPr/>
          </p:nvSpPr>
          <p:spPr>
            <a:xfrm>
              <a:off x="4414577"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Optimizing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4" name="TextBox 73">
              <a:extLst>
                <a:ext uri="{FF2B5EF4-FFF2-40B4-BE49-F238E27FC236}">
                  <a16:creationId xmlns:a16="http://schemas.microsoft.com/office/drawing/2014/main" id="{9BCE434E-2922-F39E-3995-B9EAD291851C}"/>
                </a:ext>
              </a:extLst>
            </p:cNvPr>
            <p:cNvSpPr txBox="1"/>
            <p:nvPr/>
          </p:nvSpPr>
          <p:spPr>
            <a:xfrm>
              <a:off x="3568166" y="5520287"/>
              <a:ext cx="1479701" cy="153888"/>
            </a:xfrm>
            <a:prstGeom prst="rect">
              <a:avLst/>
            </a:prstGeom>
            <a:solidFill>
              <a:srgbClr val="EEEEEE"/>
            </a:solidFill>
            <a:ln w="3175">
              <a:solidFill>
                <a:schemeClr val="tx1"/>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4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Mitsubishi Electric Project content &amp; contract amount </a:t>
              </a:r>
              <a:endParaRPr kumimoji="0" lang="ko-KR" altLang="en-US" sz="400" b="1" i="0" u="none" strike="noStrike" kern="0" cap="none" spc="0" normalizeH="0" baseline="0" noProof="0" dirty="0">
                <a:ln>
                  <a:noFill/>
                </a:ln>
                <a:solidFill>
                  <a:prstClr val="black"/>
                </a:solidFill>
                <a:effectLst/>
                <a:uLnTx/>
                <a:uFillTx/>
                <a:latin typeface="Pretendard"/>
                <a:ea typeface="Pretendard Light"/>
              </a:endParaRPr>
            </a:p>
          </p:txBody>
        </p:sp>
        <p:sp>
          <p:nvSpPr>
            <p:cNvPr id="75" name="TextBox 74">
              <a:extLst>
                <a:ext uri="{FF2B5EF4-FFF2-40B4-BE49-F238E27FC236}">
                  <a16:creationId xmlns:a16="http://schemas.microsoft.com/office/drawing/2014/main" id="{68C9F8CD-E9CC-EC4C-BCF7-93108AA920A2}"/>
                </a:ext>
              </a:extLst>
            </p:cNvPr>
            <p:cNvSpPr txBox="1"/>
            <p:nvPr/>
          </p:nvSpPr>
          <p:spPr>
            <a:xfrm>
              <a:off x="3456940" y="5726341"/>
              <a:ext cx="1693241" cy="504000"/>
            </a:xfrm>
            <a:prstGeom prst="rect">
              <a:avLst/>
            </a:prstGeom>
            <a:solidFill>
              <a:srgbClr val="FFFFFF"/>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Project Activities: Smart City Project for US Government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8 cities road condition real-time monitoring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Total Amount for the contract: 9months - KRW 1,000million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SoW Contents of discussion: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 Metadata Generator: Project Management Fee / Auto Scene Tagging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2. Smart Labeling: Active Learning Algorithm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12 types of Class, such as Polygon etc.</a:t>
              </a:r>
            </a:p>
          </p:txBody>
        </p:sp>
      </p:grpSp>
      <p:sp>
        <p:nvSpPr>
          <p:cNvPr id="76" name="직사각형 75">
            <a:extLst>
              <a:ext uri="{FF2B5EF4-FFF2-40B4-BE49-F238E27FC236}">
                <a16:creationId xmlns:a16="http://schemas.microsoft.com/office/drawing/2014/main" id="{61BFE461-7601-A0A1-0201-772709C42E41}"/>
              </a:ext>
            </a:extLst>
          </p:cNvPr>
          <p:cNvSpPr/>
          <p:nvPr/>
        </p:nvSpPr>
        <p:spPr>
          <a:xfrm>
            <a:off x="581620" y="3481427"/>
            <a:ext cx="4661932" cy="53589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Smart City</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Customers</a:t>
            </a:r>
            <a:endParaRPr kumimoji="1" lang="ko-Kore-KR"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85" name="사각형: 둥근 모서리 84">
            <a:extLst>
              <a:ext uri="{FF2B5EF4-FFF2-40B4-BE49-F238E27FC236}">
                <a16:creationId xmlns:a16="http://schemas.microsoft.com/office/drawing/2014/main" id="{ADEFFDB3-D65B-2CCB-27E9-7ED91B6F0FF2}"/>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사각형: 둥근 모서리 85">
            <a:extLst>
              <a:ext uri="{FF2B5EF4-FFF2-40B4-BE49-F238E27FC236}">
                <a16:creationId xmlns:a16="http://schemas.microsoft.com/office/drawing/2014/main" id="{D4AEB53C-D9C3-7939-3B49-39A743BB7FB5}"/>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7" name="사각형: 둥근 모서리 86">
            <a:extLst>
              <a:ext uri="{FF2B5EF4-FFF2-40B4-BE49-F238E27FC236}">
                <a16:creationId xmlns:a16="http://schemas.microsoft.com/office/drawing/2014/main" id="{B0A6DC10-D131-81E6-E0AD-F838D78C1C2F}"/>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사각형: 둥근 모서리 87">
            <a:extLst>
              <a:ext uri="{FF2B5EF4-FFF2-40B4-BE49-F238E27FC236}">
                <a16:creationId xmlns:a16="http://schemas.microsoft.com/office/drawing/2014/main" id="{6B87EFA1-617E-664E-DDED-A838B416C7AA}"/>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3" name="그룹 92">
            <a:extLst>
              <a:ext uri="{FF2B5EF4-FFF2-40B4-BE49-F238E27FC236}">
                <a16:creationId xmlns:a16="http://schemas.microsoft.com/office/drawing/2014/main" id="{D95E65AC-E865-2938-74C6-FDBF71C63566}"/>
              </a:ext>
            </a:extLst>
          </p:cNvPr>
          <p:cNvGrpSpPr/>
          <p:nvPr/>
        </p:nvGrpSpPr>
        <p:grpSpPr>
          <a:xfrm>
            <a:off x="503104" y="839563"/>
            <a:ext cx="4335596" cy="378853"/>
            <a:chOff x="503104" y="839563"/>
            <a:chExt cx="4335596" cy="378853"/>
          </a:xfrm>
        </p:grpSpPr>
        <p:sp>
          <p:nvSpPr>
            <p:cNvPr id="90" name="사각형: 둥근 모서리 89">
              <a:extLst>
                <a:ext uri="{FF2B5EF4-FFF2-40B4-BE49-F238E27FC236}">
                  <a16:creationId xmlns:a16="http://schemas.microsoft.com/office/drawing/2014/main" id="{BC756867-DD38-2609-4E3D-4B5D430A9EEE}"/>
                </a:ext>
              </a:extLst>
            </p:cNvPr>
            <p:cNvSpPr/>
            <p:nvPr/>
          </p:nvSpPr>
          <p:spPr>
            <a:xfrm>
              <a:off x="503104" y="839563"/>
              <a:ext cx="433559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1" name="그림 90">
              <a:extLst>
                <a:ext uri="{FF2B5EF4-FFF2-40B4-BE49-F238E27FC236}">
                  <a16:creationId xmlns:a16="http://schemas.microsoft.com/office/drawing/2014/main" id="{04B4248C-FB6C-1763-E24A-FA5F2E809543}"/>
                </a:ext>
              </a:extLst>
            </p:cNvPr>
            <p:cNvPicPr>
              <a:picLocks noChangeAspect="1"/>
            </p:cNvPicPr>
            <p:nvPr/>
          </p:nvPicPr>
          <p:blipFill>
            <a:blip r:embed="rId19">
              <a:duotone>
                <a:schemeClr val="accent1">
                  <a:shade val="45000"/>
                  <a:satMod val="135000"/>
                </a:schemeClr>
                <a:prstClr val="white"/>
              </a:duotone>
            </a:blip>
            <a:stretch>
              <a:fillRect/>
            </a:stretch>
          </p:blipFill>
          <p:spPr>
            <a:xfrm>
              <a:off x="583229" y="909714"/>
              <a:ext cx="238550" cy="238550"/>
            </a:xfrm>
            <a:prstGeom prst="rect">
              <a:avLst/>
            </a:prstGeom>
          </p:spPr>
        </p:pic>
        <p:sp>
          <p:nvSpPr>
            <p:cNvPr id="92" name="TextBox 39">
              <a:extLst>
                <a:ext uri="{FF2B5EF4-FFF2-40B4-BE49-F238E27FC236}">
                  <a16:creationId xmlns:a16="http://schemas.microsoft.com/office/drawing/2014/main" id="{4DE29A50-1666-1107-FEEE-367B635A60D3}"/>
                </a:ext>
              </a:extLst>
            </p:cNvPr>
            <p:cNvSpPr txBox="1"/>
            <p:nvPr/>
          </p:nvSpPr>
          <p:spPr>
            <a:xfrm>
              <a:off x="805709" y="882795"/>
              <a:ext cx="403299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Road-side Condition Model Development Project</a:t>
              </a:r>
            </a:p>
          </p:txBody>
        </p:sp>
      </p:grpSp>
      <p:sp>
        <p:nvSpPr>
          <p:cNvPr id="95" name="Google Shape;1193;p115">
            <a:extLst>
              <a:ext uri="{FF2B5EF4-FFF2-40B4-BE49-F238E27FC236}">
                <a16:creationId xmlns:a16="http://schemas.microsoft.com/office/drawing/2014/main" id="{83832F1A-39D2-FBE3-C80F-39AEEF6BC13F}"/>
              </a:ext>
            </a:extLst>
          </p:cNvPr>
          <p:cNvSpPr/>
          <p:nvPr/>
        </p:nvSpPr>
        <p:spPr>
          <a:xfrm>
            <a:off x="591127" y="2585253"/>
            <a:ext cx="4707150"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noFill/>
                </a:ln>
                <a:solidFill>
                  <a:schemeClr val="bg1"/>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Data collection project by Client</a:t>
            </a:r>
          </a:p>
        </p:txBody>
      </p:sp>
      <p:grpSp>
        <p:nvGrpSpPr>
          <p:cNvPr id="111" name="그룹 110">
            <a:extLst>
              <a:ext uri="{FF2B5EF4-FFF2-40B4-BE49-F238E27FC236}">
                <a16:creationId xmlns:a16="http://schemas.microsoft.com/office/drawing/2014/main" id="{6E3B264B-F465-EC81-DAB4-F4FB447DB3A4}"/>
              </a:ext>
            </a:extLst>
          </p:cNvPr>
          <p:cNvGrpSpPr/>
          <p:nvPr/>
        </p:nvGrpSpPr>
        <p:grpSpPr>
          <a:xfrm>
            <a:off x="5857764" y="3018357"/>
            <a:ext cx="1957758" cy="821286"/>
            <a:chOff x="5804426" y="3018357"/>
            <a:chExt cx="1957758" cy="821286"/>
          </a:xfrm>
        </p:grpSpPr>
        <p:grpSp>
          <p:nvGrpSpPr>
            <p:cNvPr id="96" name="그룹 95">
              <a:extLst>
                <a:ext uri="{FF2B5EF4-FFF2-40B4-BE49-F238E27FC236}">
                  <a16:creationId xmlns:a16="http://schemas.microsoft.com/office/drawing/2014/main" id="{ED22C5E5-8A02-A9D7-B28B-62EA3A29490C}"/>
                </a:ext>
              </a:extLst>
            </p:cNvPr>
            <p:cNvGrpSpPr/>
            <p:nvPr/>
          </p:nvGrpSpPr>
          <p:grpSpPr>
            <a:xfrm>
              <a:off x="5804426" y="3388292"/>
              <a:ext cx="798890" cy="441091"/>
              <a:chOff x="10576809" y="3753957"/>
              <a:chExt cx="798890" cy="443763"/>
            </a:xfrm>
          </p:grpSpPr>
          <p:pic>
            <p:nvPicPr>
              <p:cNvPr id="97" name="그림 96">
                <a:extLst>
                  <a:ext uri="{FF2B5EF4-FFF2-40B4-BE49-F238E27FC236}">
                    <a16:creationId xmlns:a16="http://schemas.microsoft.com/office/drawing/2014/main" id="{884431CE-0B29-C549-BE65-6A61C24E0244}"/>
                  </a:ext>
                </a:extLst>
              </p:cNvPr>
              <p:cNvPicPr>
                <a:picLocks noChangeAspect="1"/>
              </p:cNvPicPr>
              <p:nvPr/>
            </p:nvPicPr>
            <p:blipFill>
              <a:blip r:embed="rId20"/>
              <a:stretch>
                <a:fillRect/>
              </a:stretch>
            </p:blipFill>
            <p:spPr>
              <a:xfrm>
                <a:off x="10689589" y="3753957"/>
                <a:ext cx="573330" cy="160078"/>
              </a:xfrm>
              <a:prstGeom prst="rect">
                <a:avLst/>
              </a:prstGeom>
            </p:spPr>
          </p:pic>
          <p:sp>
            <p:nvSpPr>
              <p:cNvPr id="98" name="TextBox 97">
                <a:extLst>
                  <a:ext uri="{FF2B5EF4-FFF2-40B4-BE49-F238E27FC236}">
                    <a16:creationId xmlns:a16="http://schemas.microsoft.com/office/drawing/2014/main" id="{A4F8C87A-81FA-6B55-9B40-11F64174ECAE}"/>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99" name="그림 98">
              <a:extLst>
                <a:ext uri="{FF2B5EF4-FFF2-40B4-BE49-F238E27FC236}">
                  <a16:creationId xmlns:a16="http://schemas.microsoft.com/office/drawing/2014/main" id="{79A1D96B-58E7-1BA6-A70B-B85FB5B2B174}"/>
                </a:ext>
              </a:extLst>
            </p:cNvPr>
            <p:cNvPicPr>
              <a:picLocks noChangeAspect="1"/>
            </p:cNvPicPr>
            <p:nvPr/>
          </p:nvPicPr>
          <p:blipFill>
            <a:blip r:embed="rId21"/>
            <a:stretch>
              <a:fillRect/>
            </a:stretch>
          </p:blipFill>
          <p:spPr>
            <a:xfrm>
              <a:off x="6512404" y="3018357"/>
              <a:ext cx="1249780" cy="821286"/>
            </a:xfrm>
            <a:prstGeom prst="rect">
              <a:avLst/>
            </a:prstGeom>
          </p:spPr>
        </p:pic>
      </p:grpSp>
      <p:grpSp>
        <p:nvGrpSpPr>
          <p:cNvPr id="109" name="그룹 108">
            <a:extLst>
              <a:ext uri="{FF2B5EF4-FFF2-40B4-BE49-F238E27FC236}">
                <a16:creationId xmlns:a16="http://schemas.microsoft.com/office/drawing/2014/main" id="{1C26A5FD-9E1B-C3D8-6519-E273D46AB9D7}"/>
              </a:ext>
            </a:extLst>
          </p:cNvPr>
          <p:cNvGrpSpPr/>
          <p:nvPr/>
        </p:nvGrpSpPr>
        <p:grpSpPr>
          <a:xfrm>
            <a:off x="9639663" y="4961843"/>
            <a:ext cx="429964" cy="429964"/>
            <a:chOff x="9635331" y="4917994"/>
            <a:chExt cx="517662" cy="517662"/>
          </a:xfrm>
        </p:grpSpPr>
        <p:sp>
          <p:nvSpPr>
            <p:cNvPr id="105" name="타원 104">
              <a:extLst>
                <a:ext uri="{FF2B5EF4-FFF2-40B4-BE49-F238E27FC236}">
                  <a16:creationId xmlns:a16="http://schemas.microsoft.com/office/drawing/2014/main" id="{E9F83FB6-8D31-5628-9B0D-CE314BC7FF9B}"/>
                </a:ext>
              </a:extLst>
            </p:cNvPr>
            <p:cNvSpPr/>
            <p:nvPr/>
          </p:nvSpPr>
          <p:spPr>
            <a:xfrm>
              <a:off x="9635331" y="4917994"/>
              <a:ext cx="517662" cy="517662"/>
            </a:xfrm>
            <a:prstGeom prst="ellipse">
              <a:avLst/>
            </a:prstGeom>
            <a:solidFill>
              <a:sysClr val="window" lastClr="FFFFFF"/>
            </a:solidFill>
            <a:ln w="3175" cap="flat" cmpd="sng" algn="ctr">
              <a:solidFill>
                <a:schemeClr val="bg1">
                  <a:lumMod val="7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6" name="Picture 3" descr="C:\Documents and Settings\Administrator\바탕 화면\무제-2.png">
              <a:extLst>
                <a:ext uri="{FF2B5EF4-FFF2-40B4-BE49-F238E27FC236}">
                  <a16:creationId xmlns:a16="http://schemas.microsoft.com/office/drawing/2014/main" id="{BC6E68B2-4EA1-31FA-6C83-B175E63E412E}"/>
                </a:ext>
              </a:extLst>
            </p:cNvPr>
            <p:cNvPicPr preferRelativeResize="0">
              <a:picLocks noChangeArrowheads="1"/>
            </p:cNvPicPr>
            <p:nvPr/>
          </p:nvPicPr>
          <p:blipFill>
            <a:blip r:embed="rId22">
              <a:grayscl/>
              <a:extLst>
                <a:ext uri="{28A0092B-C50C-407E-A947-70E740481C1C}">
                  <a14:useLocalDpi xmlns:a14="http://schemas.microsoft.com/office/drawing/2010/main" val="0"/>
                </a:ext>
              </a:extLst>
            </a:blip>
            <a:srcRect/>
            <a:stretch>
              <a:fillRect/>
            </a:stretch>
          </p:blipFill>
          <p:spPr bwMode="auto">
            <a:xfrm rot="10800000" flipH="1">
              <a:off x="9678138" y="5010539"/>
              <a:ext cx="43204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 name="그림 106">
            <a:extLst>
              <a:ext uri="{FF2B5EF4-FFF2-40B4-BE49-F238E27FC236}">
                <a16:creationId xmlns:a16="http://schemas.microsoft.com/office/drawing/2014/main" id="{9E40DA17-0684-3EAC-760E-417C6594D7BC}"/>
              </a:ext>
            </a:extLst>
          </p:cNvPr>
          <p:cNvPicPr>
            <a:picLocks noChangeAspect="1"/>
          </p:cNvPicPr>
          <p:nvPr/>
        </p:nvPicPr>
        <p:blipFill>
          <a:blip r:embed="rId23"/>
          <a:stretch>
            <a:fillRect/>
          </a:stretch>
        </p:blipFill>
        <p:spPr>
          <a:xfrm>
            <a:off x="10416303" y="5703427"/>
            <a:ext cx="313412" cy="183868"/>
          </a:xfrm>
          <a:prstGeom prst="rect">
            <a:avLst/>
          </a:prstGeom>
        </p:spPr>
      </p:pic>
      <p:pic>
        <p:nvPicPr>
          <p:cNvPr id="108" name="그림 107" descr="그래픽, 폰트, 로고, 그래픽 디자인이(가) 표시된 사진&#10;&#10;자동 생성된 설명">
            <a:extLst>
              <a:ext uri="{FF2B5EF4-FFF2-40B4-BE49-F238E27FC236}">
                <a16:creationId xmlns:a16="http://schemas.microsoft.com/office/drawing/2014/main" id="{37583543-01E0-8F10-1DD2-6D52D2587FFE}"/>
              </a:ext>
            </a:extLst>
          </p:cNvPr>
          <p:cNvPicPr>
            <a:picLocks noChangeAspect="1"/>
          </p:cNvPicPr>
          <p:nvPr/>
        </p:nvPicPr>
        <p:blipFill rotWithShape="1">
          <a:blip r:embed="rId24"/>
          <a:srcRect l="11546" t="34602" r="10262" b="35280"/>
          <a:stretch/>
        </p:blipFill>
        <p:spPr>
          <a:xfrm>
            <a:off x="9801239" y="5710858"/>
            <a:ext cx="438768" cy="169006"/>
          </a:xfrm>
          <a:prstGeom prst="rect">
            <a:avLst/>
          </a:prstGeom>
        </p:spPr>
      </p:pic>
      <p:sp>
        <p:nvSpPr>
          <p:cNvPr id="110" name="TextBox 109">
            <a:extLst>
              <a:ext uri="{FF2B5EF4-FFF2-40B4-BE49-F238E27FC236}">
                <a16:creationId xmlns:a16="http://schemas.microsoft.com/office/drawing/2014/main" id="{9C5852EF-5BA2-01BB-43B0-6251D57A7E62}"/>
              </a:ext>
            </a:extLst>
          </p:cNvPr>
          <p:cNvSpPr txBox="1"/>
          <p:nvPr/>
        </p:nvSpPr>
        <p:spPr>
          <a:xfrm rot="10800000">
            <a:off x="11188197" y="5715088"/>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FA081EC4-618D-384F-17EB-5F6E9764D9B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6" name="그림 5">
            <a:extLst>
              <a:ext uri="{FF2B5EF4-FFF2-40B4-BE49-F238E27FC236}">
                <a16:creationId xmlns:a16="http://schemas.microsoft.com/office/drawing/2014/main" id="{A47CC53A-0C41-6CD4-9625-EFFF922FA433}"/>
              </a:ext>
            </a:extLst>
          </p:cNvPr>
          <p:cNvPicPr>
            <a:picLocks noChangeAspect="1"/>
          </p:cNvPicPr>
          <p:nvPr/>
        </p:nvPicPr>
        <p:blipFill rotWithShape="1">
          <a:blip r:embed="rId3"/>
          <a:srcRect t="1" b="13856"/>
          <a:stretch/>
        </p:blipFill>
        <p:spPr>
          <a:xfrm>
            <a:off x="4918825" y="841338"/>
            <a:ext cx="1020888" cy="416264"/>
          </a:xfrm>
          <a:prstGeom prst="rect">
            <a:avLst/>
          </a:prstGeom>
        </p:spPr>
      </p:pic>
    </p:spTree>
    <p:extLst>
      <p:ext uri="{BB962C8B-B14F-4D97-AF65-F5344CB8AC3E}">
        <p14:creationId xmlns:p14="http://schemas.microsoft.com/office/powerpoint/2010/main" val="30240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그룹 108">
            <a:extLst>
              <a:ext uri="{FF2B5EF4-FFF2-40B4-BE49-F238E27FC236}">
                <a16:creationId xmlns:a16="http://schemas.microsoft.com/office/drawing/2014/main" id="{42B4489F-6D67-A59E-29FF-60BF719069BF}"/>
              </a:ext>
            </a:extLst>
          </p:cNvPr>
          <p:cNvGrpSpPr/>
          <p:nvPr/>
        </p:nvGrpSpPr>
        <p:grpSpPr>
          <a:xfrm>
            <a:off x="394212" y="657225"/>
            <a:ext cx="11403576" cy="5762625"/>
            <a:chOff x="394212" y="657225"/>
            <a:chExt cx="11403576" cy="5762625"/>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106" name="Google Shape;1192;p115">
            <a:extLst>
              <a:ext uri="{FF2B5EF4-FFF2-40B4-BE49-F238E27FC236}">
                <a16:creationId xmlns:a16="http://schemas.microsoft.com/office/drawing/2014/main" id="{CEAF1484-0203-E67A-56EA-5227D7646AC4}"/>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7" name="Google Shape;1192;p115">
            <a:extLst>
              <a:ext uri="{FF2B5EF4-FFF2-40B4-BE49-F238E27FC236}">
                <a16:creationId xmlns:a16="http://schemas.microsoft.com/office/drawing/2014/main" id="{991EBEBB-E4DA-8495-0EB7-8F345FD93035}"/>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③</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Equipment</a:t>
            </a:r>
          </a:p>
        </p:txBody>
      </p:sp>
      <p:sp>
        <p:nvSpPr>
          <p:cNvPr id="3" name="직사각형 2">
            <a:extLst>
              <a:ext uri="{FF2B5EF4-FFF2-40B4-BE49-F238E27FC236}">
                <a16:creationId xmlns:a16="http://schemas.microsoft.com/office/drawing/2014/main" id="{B4EB42A2-2174-A3A7-D063-6007E8BBFDB6}"/>
              </a:ext>
            </a:extLst>
          </p:cNvPr>
          <p:cNvSpPr/>
          <p:nvPr/>
        </p:nvSpPr>
        <p:spPr>
          <a:xfrm>
            <a:off x="5022443" y="3417553"/>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6" name="그룹 5">
            <a:extLst>
              <a:ext uri="{FF2B5EF4-FFF2-40B4-BE49-F238E27FC236}">
                <a16:creationId xmlns:a16="http://schemas.microsoft.com/office/drawing/2014/main" id="{8F144B59-11E5-003A-D577-A3D0F038C7FE}"/>
              </a:ext>
            </a:extLst>
          </p:cNvPr>
          <p:cNvGrpSpPr>
            <a:grpSpLocks noChangeAspect="1"/>
          </p:cNvGrpSpPr>
          <p:nvPr/>
        </p:nvGrpSpPr>
        <p:grpSpPr>
          <a:xfrm>
            <a:off x="5089093" y="3006780"/>
            <a:ext cx="3306121" cy="2302233"/>
            <a:chOff x="5648096" y="2399170"/>
            <a:chExt cx="4367174" cy="2692617"/>
          </a:xfrm>
        </p:grpSpPr>
        <p:grpSp>
          <p:nvGrpSpPr>
            <p:cNvPr id="11" name="그룹 10">
              <a:extLst>
                <a:ext uri="{FF2B5EF4-FFF2-40B4-BE49-F238E27FC236}">
                  <a16:creationId xmlns:a16="http://schemas.microsoft.com/office/drawing/2014/main" id="{60D7AD23-F897-45AB-13FE-AF2B265B292D}"/>
                </a:ext>
              </a:extLst>
            </p:cNvPr>
            <p:cNvGrpSpPr/>
            <p:nvPr/>
          </p:nvGrpSpPr>
          <p:grpSpPr>
            <a:xfrm>
              <a:off x="5648096" y="2399170"/>
              <a:ext cx="4367174" cy="1746374"/>
              <a:chOff x="7223540" y="1699182"/>
              <a:chExt cx="4206680" cy="1682194"/>
            </a:xfrm>
          </p:grpSpPr>
          <p:pic>
            <p:nvPicPr>
              <p:cNvPr id="23" name="그림 22">
                <a:extLst>
                  <a:ext uri="{FF2B5EF4-FFF2-40B4-BE49-F238E27FC236}">
                    <a16:creationId xmlns:a16="http://schemas.microsoft.com/office/drawing/2014/main" id="{7B2DFE7C-0DF6-DECB-513F-46C1831D2859}"/>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7634849" y="2255108"/>
                <a:ext cx="404336" cy="309318"/>
              </a:xfrm>
              <a:prstGeom prst="rect">
                <a:avLst/>
              </a:prstGeom>
            </p:spPr>
          </p:pic>
          <p:pic>
            <p:nvPicPr>
              <p:cNvPr id="24" name="그림 23">
                <a:extLst>
                  <a:ext uri="{FF2B5EF4-FFF2-40B4-BE49-F238E27FC236}">
                    <a16:creationId xmlns:a16="http://schemas.microsoft.com/office/drawing/2014/main" id="{8B0A0F5C-39B6-0F13-2363-F143728E84EF}"/>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8768862" y="1986593"/>
                <a:ext cx="404336" cy="309318"/>
              </a:xfrm>
              <a:prstGeom prst="rect">
                <a:avLst/>
              </a:prstGeom>
            </p:spPr>
          </p:pic>
          <p:pic>
            <p:nvPicPr>
              <p:cNvPr id="25" name="그림 24">
                <a:extLst>
                  <a:ext uri="{FF2B5EF4-FFF2-40B4-BE49-F238E27FC236}">
                    <a16:creationId xmlns:a16="http://schemas.microsoft.com/office/drawing/2014/main" id="{699BE099-338E-49F7-1BCA-9275ED0CE1D2}"/>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10022666" y="2187247"/>
                <a:ext cx="404336" cy="309318"/>
              </a:xfrm>
              <a:prstGeom prst="rect">
                <a:avLst/>
              </a:prstGeom>
            </p:spPr>
          </p:pic>
          <p:grpSp>
            <p:nvGrpSpPr>
              <p:cNvPr id="26" name="그룹 25">
                <a:extLst>
                  <a:ext uri="{FF2B5EF4-FFF2-40B4-BE49-F238E27FC236}">
                    <a16:creationId xmlns:a16="http://schemas.microsoft.com/office/drawing/2014/main" id="{72BB4E1B-56A1-EB21-8153-7ED00D65FB43}"/>
                  </a:ext>
                </a:extLst>
              </p:cNvPr>
              <p:cNvGrpSpPr/>
              <p:nvPr/>
            </p:nvGrpSpPr>
            <p:grpSpPr>
              <a:xfrm>
                <a:off x="7223540" y="1699182"/>
                <a:ext cx="4206680" cy="1682194"/>
                <a:chOff x="7223540" y="1699182"/>
                <a:chExt cx="4206680" cy="1682194"/>
              </a:xfrm>
            </p:grpSpPr>
            <p:pic>
              <p:nvPicPr>
                <p:cNvPr id="27" name="그림 26">
                  <a:extLst>
                    <a:ext uri="{FF2B5EF4-FFF2-40B4-BE49-F238E27FC236}">
                      <a16:creationId xmlns:a16="http://schemas.microsoft.com/office/drawing/2014/main" id="{4E5368BF-36EA-0BBC-92BA-D5C7FBD5A350}"/>
                    </a:ext>
                  </a:extLst>
                </p:cNvPr>
                <p:cNvPicPr>
                  <a:picLocks noChangeAspect="1"/>
                </p:cNvPicPr>
                <p:nvPr/>
              </p:nvPicPr>
              <p:blipFill rotWithShape="1">
                <a:blip r:embed="rId7">
                  <a:grayscl/>
                </a:blip>
                <a:srcRect l="3079" t="18325" r="3333" b="11636"/>
                <a:stretch/>
              </p:blipFill>
              <p:spPr>
                <a:xfrm>
                  <a:off x="9620938" y="2002362"/>
                  <a:ext cx="1809282" cy="1354036"/>
                </a:xfrm>
                <a:prstGeom prst="rect">
                  <a:avLst/>
                </a:prstGeom>
              </p:spPr>
            </p:pic>
            <p:pic>
              <p:nvPicPr>
                <p:cNvPr id="28" name="그림 27">
                  <a:extLst>
                    <a:ext uri="{FF2B5EF4-FFF2-40B4-BE49-F238E27FC236}">
                      <a16:creationId xmlns:a16="http://schemas.microsoft.com/office/drawing/2014/main" id="{1FD46933-EA44-7778-44E5-708CADB3858F}"/>
                    </a:ext>
                  </a:extLst>
                </p:cNvPr>
                <p:cNvPicPr>
                  <a:picLocks noChangeAspect="1"/>
                </p:cNvPicPr>
                <p:nvPr/>
              </p:nvPicPr>
              <p:blipFill rotWithShape="1">
                <a:blip r:embed="rId7">
                  <a:grayscl/>
                </a:blip>
                <a:srcRect l="3079" t="18325" r="3333" b="11636"/>
                <a:stretch/>
              </p:blipFill>
              <p:spPr>
                <a:xfrm>
                  <a:off x="7223540" y="2027340"/>
                  <a:ext cx="1809282" cy="1354036"/>
                </a:xfrm>
                <a:prstGeom prst="rect">
                  <a:avLst/>
                </a:prstGeom>
              </p:spPr>
            </p:pic>
            <p:pic>
              <p:nvPicPr>
                <p:cNvPr id="29" name="그림 28">
                  <a:extLst>
                    <a:ext uri="{FF2B5EF4-FFF2-40B4-BE49-F238E27FC236}">
                      <a16:creationId xmlns:a16="http://schemas.microsoft.com/office/drawing/2014/main" id="{0AAFFBE6-F4A5-DE20-F82B-F30BB0F34E83}"/>
                    </a:ext>
                  </a:extLst>
                </p:cNvPr>
                <p:cNvPicPr>
                  <a:picLocks noChangeAspect="1"/>
                </p:cNvPicPr>
                <p:nvPr/>
              </p:nvPicPr>
              <p:blipFill rotWithShape="1">
                <a:blip r:embed="rId7"/>
                <a:srcRect l="3079" t="18325" r="3333" b="11636"/>
                <a:stretch/>
              </p:blipFill>
              <p:spPr>
                <a:xfrm>
                  <a:off x="8210982" y="1699182"/>
                  <a:ext cx="2231795" cy="1670238"/>
                </a:xfrm>
                <a:prstGeom prst="rect">
                  <a:avLst/>
                </a:prstGeom>
              </p:spPr>
            </p:pic>
          </p:grpSp>
        </p:grpSp>
        <p:grpSp>
          <p:nvGrpSpPr>
            <p:cNvPr id="12" name="그룹 11">
              <a:extLst>
                <a:ext uri="{FF2B5EF4-FFF2-40B4-BE49-F238E27FC236}">
                  <a16:creationId xmlns:a16="http://schemas.microsoft.com/office/drawing/2014/main" id="{C0602BA0-9138-8E9C-5FEE-E56AF42BB9D1}"/>
                </a:ext>
              </a:extLst>
            </p:cNvPr>
            <p:cNvGrpSpPr/>
            <p:nvPr/>
          </p:nvGrpSpPr>
          <p:grpSpPr>
            <a:xfrm>
              <a:off x="5696434" y="4263489"/>
              <a:ext cx="4270499" cy="828298"/>
              <a:chOff x="7210597" y="3502203"/>
              <a:chExt cx="4270499" cy="828298"/>
            </a:xfrm>
          </p:grpSpPr>
          <p:sp>
            <p:nvSpPr>
              <p:cNvPr id="15" name="TextBox 14">
                <a:extLst>
                  <a:ext uri="{FF2B5EF4-FFF2-40B4-BE49-F238E27FC236}">
                    <a16:creationId xmlns:a16="http://schemas.microsoft.com/office/drawing/2014/main" id="{9E70C939-9C6C-3E55-067D-5862462447ED}"/>
                  </a:ext>
                </a:extLst>
              </p:cNvPr>
              <p:cNvSpPr txBox="1"/>
              <p:nvPr/>
            </p:nvSpPr>
            <p:spPr>
              <a:xfrm rot="19888465">
                <a:off x="10986378" y="3502508"/>
                <a:ext cx="494718" cy="37580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0302417A-A1CB-4E90-C77C-ED5F764B5BED}"/>
                  </a:ext>
                </a:extLst>
              </p:cNvPr>
              <p:cNvSpPr txBox="1"/>
              <p:nvPr/>
            </p:nvSpPr>
            <p:spPr>
              <a:xfrm rot="1182782">
                <a:off x="7210597" y="3522474"/>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BD67C790-E152-229A-D99A-1BA8C5D10809}"/>
                  </a:ext>
                </a:extLst>
              </p:cNvPr>
              <p:cNvGrpSpPr/>
              <p:nvPr/>
            </p:nvGrpSpPr>
            <p:grpSpPr>
              <a:xfrm>
                <a:off x="7688944" y="3502203"/>
                <a:ext cx="3313805" cy="828298"/>
                <a:chOff x="7722249" y="3502203"/>
                <a:chExt cx="3313805" cy="828298"/>
              </a:xfrm>
            </p:grpSpPr>
            <p:pic>
              <p:nvPicPr>
                <p:cNvPr id="18" name="그림 17">
                  <a:extLst>
                    <a:ext uri="{FF2B5EF4-FFF2-40B4-BE49-F238E27FC236}">
                      <a16:creationId xmlns:a16="http://schemas.microsoft.com/office/drawing/2014/main" id="{CB914FFA-E57E-FF32-AD7C-EF5F97343D73}"/>
                    </a:ext>
                  </a:extLst>
                </p:cNvPr>
                <p:cNvPicPr>
                  <a:picLocks noChangeAspect="1"/>
                </p:cNvPicPr>
                <p:nvPr/>
              </p:nvPicPr>
              <p:blipFill>
                <a:blip r:embed="rId6"/>
                <a:stretch>
                  <a:fillRect/>
                </a:stretch>
              </p:blipFill>
              <p:spPr>
                <a:xfrm rot="16200000">
                  <a:off x="8965002" y="3599528"/>
                  <a:ext cx="828298" cy="633648"/>
                </a:xfrm>
                <a:prstGeom prst="rect">
                  <a:avLst/>
                </a:prstGeom>
              </p:spPr>
            </p:pic>
            <p:pic>
              <p:nvPicPr>
                <p:cNvPr id="19" name="그림 18">
                  <a:extLst>
                    <a:ext uri="{FF2B5EF4-FFF2-40B4-BE49-F238E27FC236}">
                      <a16:creationId xmlns:a16="http://schemas.microsoft.com/office/drawing/2014/main" id="{E055BB0A-6BEE-1DE7-F8A3-BDB43343D9E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8801274">
                  <a:off x="7722249" y="3532698"/>
                  <a:ext cx="767308" cy="767308"/>
                </a:xfrm>
                <a:prstGeom prst="rect">
                  <a:avLst/>
                </a:prstGeom>
              </p:spPr>
            </p:pic>
            <p:pic>
              <p:nvPicPr>
                <p:cNvPr id="20" name="그림 19">
                  <a:extLst>
                    <a:ext uri="{FF2B5EF4-FFF2-40B4-BE49-F238E27FC236}">
                      <a16:creationId xmlns:a16="http://schemas.microsoft.com/office/drawing/2014/main" id="{06886ACC-8911-7F02-45E8-3B37FFB632F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4894176">
                  <a:off x="10268746" y="3532698"/>
                  <a:ext cx="767308" cy="767308"/>
                </a:xfrm>
                <a:prstGeom prst="rect">
                  <a:avLst/>
                </a:prstGeom>
              </p:spPr>
            </p:pic>
            <p:sp>
              <p:nvSpPr>
                <p:cNvPr id="21" name="TextBox 20">
                  <a:extLst>
                    <a:ext uri="{FF2B5EF4-FFF2-40B4-BE49-F238E27FC236}">
                      <a16:creationId xmlns:a16="http://schemas.microsoft.com/office/drawing/2014/main" id="{0BE23999-432C-0085-00F8-62761782C401}"/>
                    </a:ext>
                  </a:extLst>
                </p:cNvPr>
                <p:cNvSpPr txBox="1"/>
                <p:nvPr/>
              </p:nvSpPr>
              <p:spPr>
                <a:xfrm>
                  <a:off x="8528583"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2" name="TextBox 21">
                  <a:extLst>
                    <a:ext uri="{FF2B5EF4-FFF2-40B4-BE49-F238E27FC236}">
                      <a16:creationId xmlns:a16="http://schemas.microsoft.com/office/drawing/2014/main" id="{5EF0CAC3-3463-294F-1520-356F0DF80DE5}"/>
                    </a:ext>
                  </a:extLst>
                </p:cNvPr>
                <p:cNvSpPr txBox="1"/>
                <p:nvPr/>
              </p:nvSpPr>
              <p:spPr>
                <a:xfrm>
                  <a:off x="9735001"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grpSp>
      <p:grpSp>
        <p:nvGrpSpPr>
          <p:cNvPr id="31" name="그룹 30">
            <a:extLst>
              <a:ext uri="{FF2B5EF4-FFF2-40B4-BE49-F238E27FC236}">
                <a16:creationId xmlns:a16="http://schemas.microsoft.com/office/drawing/2014/main" id="{5D2ACF88-1E41-F801-2432-9143C8DC6841}"/>
              </a:ext>
            </a:extLst>
          </p:cNvPr>
          <p:cNvGrpSpPr>
            <a:grpSpLocks noChangeAspect="1"/>
          </p:cNvGrpSpPr>
          <p:nvPr/>
        </p:nvGrpSpPr>
        <p:grpSpPr>
          <a:xfrm>
            <a:off x="5154682" y="5543876"/>
            <a:ext cx="3213103" cy="394158"/>
            <a:chOff x="6453953" y="5169583"/>
            <a:chExt cx="4532050" cy="555956"/>
          </a:xfrm>
        </p:grpSpPr>
        <p:cxnSp>
          <p:nvCxnSpPr>
            <p:cNvPr id="32" name="직선 연결선 31">
              <a:extLst>
                <a:ext uri="{FF2B5EF4-FFF2-40B4-BE49-F238E27FC236}">
                  <a16:creationId xmlns:a16="http://schemas.microsoft.com/office/drawing/2014/main" id="{0BF54F43-0CE7-C967-9653-F21C05C0D890}"/>
                </a:ext>
              </a:extLst>
            </p:cNvPr>
            <p:cNvCxnSpPr>
              <a:cxnSpLocks/>
            </p:cNvCxnSpPr>
            <p:nvPr/>
          </p:nvCxnSpPr>
          <p:spPr>
            <a:xfrm>
              <a:off x="6453953" y="5725539"/>
              <a:ext cx="4532050" cy="0"/>
            </a:xfrm>
            <a:prstGeom prst="line">
              <a:avLst/>
            </a:prstGeom>
            <a:noFill/>
            <a:ln w="28575" cap="flat" cmpd="sng" algn="ctr">
              <a:solidFill>
                <a:sysClr val="windowText" lastClr="000000"/>
              </a:solidFill>
              <a:prstDash val="solid"/>
              <a:headEnd type="none" w="med" len="med"/>
              <a:tailEnd type="none" w="med" len="med"/>
            </a:ln>
            <a:effectLst/>
          </p:spPr>
        </p:cxnSp>
        <p:pic>
          <p:nvPicPr>
            <p:cNvPr id="33" name="그림 32">
              <a:extLst>
                <a:ext uri="{FF2B5EF4-FFF2-40B4-BE49-F238E27FC236}">
                  <a16:creationId xmlns:a16="http://schemas.microsoft.com/office/drawing/2014/main" id="{2C03570F-CD12-4F22-776D-AAAF05D0D743}"/>
                </a:ext>
              </a:extLst>
            </p:cNvPr>
            <p:cNvPicPr>
              <a:picLocks noChangeAspect="1"/>
            </p:cNvPicPr>
            <p:nvPr/>
          </p:nvPicPr>
          <p:blipFill>
            <a:blip r:embed="rId10"/>
            <a:stretch>
              <a:fillRect/>
            </a:stretch>
          </p:blipFill>
          <p:spPr>
            <a:xfrm>
              <a:off x="7410197" y="5262223"/>
              <a:ext cx="441636" cy="441636"/>
            </a:xfrm>
            <a:prstGeom prst="rect">
              <a:avLst/>
            </a:prstGeom>
          </p:spPr>
        </p:pic>
        <p:pic>
          <p:nvPicPr>
            <p:cNvPr id="34" name="그림 33">
              <a:extLst>
                <a:ext uri="{FF2B5EF4-FFF2-40B4-BE49-F238E27FC236}">
                  <a16:creationId xmlns:a16="http://schemas.microsoft.com/office/drawing/2014/main" id="{7A1273C6-3438-E826-8BEF-2DB4621AC237}"/>
                </a:ext>
              </a:extLst>
            </p:cNvPr>
            <p:cNvPicPr>
              <a:picLocks noChangeAspect="1"/>
            </p:cNvPicPr>
            <p:nvPr/>
          </p:nvPicPr>
          <p:blipFill>
            <a:blip r:embed="rId10"/>
            <a:stretch>
              <a:fillRect/>
            </a:stretch>
          </p:blipFill>
          <p:spPr>
            <a:xfrm>
              <a:off x="8169429" y="5262223"/>
              <a:ext cx="441636" cy="441636"/>
            </a:xfrm>
            <a:prstGeom prst="rect">
              <a:avLst/>
            </a:prstGeom>
          </p:spPr>
        </p:pic>
        <p:pic>
          <p:nvPicPr>
            <p:cNvPr id="35" name="그림 34">
              <a:extLst>
                <a:ext uri="{FF2B5EF4-FFF2-40B4-BE49-F238E27FC236}">
                  <a16:creationId xmlns:a16="http://schemas.microsoft.com/office/drawing/2014/main" id="{DD827D50-7CD3-97AA-F462-922B4D251645}"/>
                </a:ext>
              </a:extLst>
            </p:cNvPr>
            <p:cNvPicPr>
              <a:picLocks noChangeAspect="1"/>
            </p:cNvPicPr>
            <p:nvPr/>
          </p:nvPicPr>
          <p:blipFill>
            <a:blip r:embed="rId10"/>
            <a:stretch>
              <a:fillRect/>
            </a:stretch>
          </p:blipFill>
          <p:spPr>
            <a:xfrm>
              <a:off x="8928661" y="5262223"/>
              <a:ext cx="441636" cy="441636"/>
            </a:xfrm>
            <a:prstGeom prst="rect">
              <a:avLst/>
            </a:prstGeom>
          </p:spPr>
        </p:pic>
        <p:pic>
          <p:nvPicPr>
            <p:cNvPr id="36" name="그림 35">
              <a:extLst>
                <a:ext uri="{FF2B5EF4-FFF2-40B4-BE49-F238E27FC236}">
                  <a16:creationId xmlns:a16="http://schemas.microsoft.com/office/drawing/2014/main" id="{65B5EBB3-2F87-0DD9-343C-7EB9B059BF7A}"/>
                </a:ext>
              </a:extLst>
            </p:cNvPr>
            <p:cNvPicPr>
              <a:picLocks noChangeAspect="1"/>
            </p:cNvPicPr>
            <p:nvPr/>
          </p:nvPicPr>
          <p:blipFill>
            <a:blip r:embed="rId10"/>
            <a:stretch>
              <a:fillRect/>
            </a:stretch>
          </p:blipFill>
          <p:spPr>
            <a:xfrm>
              <a:off x="9687893" y="5262223"/>
              <a:ext cx="441636" cy="441636"/>
            </a:xfrm>
            <a:prstGeom prst="rect">
              <a:avLst/>
            </a:prstGeom>
          </p:spPr>
        </p:pic>
        <p:pic>
          <p:nvPicPr>
            <p:cNvPr id="37" name="그림 36">
              <a:extLst>
                <a:ext uri="{FF2B5EF4-FFF2-40B4-BE49-F238E27FC236}">
                  <a16:creationId xmlns:a16="http://schemas.microsoft.com/office/drawing/2014/main" id="{8889B6F7-EF5B-180F-AEF6-FBBBEE82E8A0}"/>
                </a:ext>
              </a:extLst>
            </p:cNvPr>
            <p:cNvPicPr>
              <a:picLocks noChangeAspect="1"/>
            </p:cNvPicPr>
            <p:nvPr/>
          </p:nvPicPr>
          <p:blipFill>
            <a:blip r:embed="rId10"/>
            <a:stretch>
              <a:fillRect/>
            </a:stretch>
          </p:blipFill>
          <p:spPr>
            <a:xfrm>
              <a:off x="10447127" y="5262223"/>
              <a:ext cx="441636" cy="441636"/>
            </a:xfrm>
            <a:prstGeom prst="rect">
              <a:avLst/>
            </a:prstGeom>
          </p:spPr>
        </p:pic>
        <p:pic>
          <p:nvPicPr>
            <p:cNvPr id="38" name="그림 37">
              <a:extLst>
                <a:ext uri="{FF2B5EF4-FFF2-40B4-BE49-F238E27FC236}">
                  <a16:creationId xmlns:a16="http://schemas.microsoft.com/office/drawing/2014/main" id="{8123F81C-0F9A-7748-56AF-AE4CCEDA22F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9833" t="9387" r="10082" b="9363"/>
            <a:stretch/>
          </p:blipFill>
          <p:spPr>
            <a:xfrm>
              <a:off x="6551193" y="5169583"/>
              <a:ext cx="541408" cy="551723"/>
            </a:xfrm>
            <a:prstGeom prst="rect">
              <a:avLst/>
            </a:prstGeom>
            <a:noFill/>
            <a:ln w="28575" cap="flat" cmpd="sng" algn="ctr">
              <a:noFill/>
              <a:prstDash val="solid"/>
              <a:headEnd type="none" w="med" len="med"/>
              <a:tailEnd type="none" w="med" len="med"/>
            </a:ln>
            <a:effectLst/>
          </p:spPr>
        </p:pic>
      </p:grpSp>
      <p:pic>
        <p:nvPicPr>
          <p:cNvPr id="39" name="그림 38">
            <a:extLst>
              <a:ext uri="{FF2B5EF4-FFF2-40B4-BE49-F238E27FC236}">
                <a16:creationId xmlns:a16="http://schemas.microsoft.com/office/drawing/2014/main" id="{FA259593-904D-4B66-F474-4A09DF97FF8C}"/>
              </a:ext>
            </a:extLst>
          </p:cNvPr>
          <p:cNvPicPr>
            <a:picLocks noChangeAspect="1"/>
          </p:cNvPicPr>
          <p:nvPr/>
        </p:nvPicPr>
        <p:blipFill>
          <a:blip r:embed="rId13"/>
          <a:stretch>
            <a:fillRect/>
          </a:stretch>
        </p:blipFill>
        <p:spPr>
          <a:xfrm>
            <a:off x="664907" y="1649727"/>
            <a:ext cx="1318425" cy="383809"/>
          </a:xfrm>
          <a:prstGeom prst="rect">
            <a:avLst/>
          </a:prstGeom>
        </p:spPr>
      </p:pic>
      <p:grpSp>
        <p:nvGrpSpPr>
          <p:cNvPr id="48" name="그룹 47">
            <a:extLst>
              <a:ext uri="{FF2B5EF4-FFF2-40B4-BE49-F238E27FC236}">
                <a16:creationId xmlns:a16="http://schemas.microsoft.com/office/drawing/2014/main" id="{0E485EC7-8188-9D15-9E91-15E878E0E680}"/>
              </a:ext>
            </a:extLst>
          </p:cNvPr>
          <p:cNvGrpSpPr>
            <a:grpSpLocks noChangeAspect="1"/>
          </p:cNvGrpSpPr>
          <p:nvPr/>
        </p:nvGrpSpPr>
        <p:grpSpPr>
          <a:xfrm>
            <a:off x="741947" y="3006780"/>
            <a:ext cx="3353838" cy="853488"/>
            <a:chOff x="464764" y="2232628"/>
            <a:chExt cx="5124700" cy="1304138"/>
          </a:xfrm>
        </p:grpSpPr>
        <p:pic>
          <p:nvPicPr>
            <p:cNvPr id="49" name="그림 48">
              <a:extLst>
                <a:ext uri="{FF2B5EF4-FFF2-40B4-BE49-F238E27FC236}">
                  <a16:creationId xmlns:a16="http://schemas.microsoft.com/office/drawing/2014/main" id="{FA503385-2233-4DC2-6049-967E1B3772D1}"/>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l="666"/>
            <a:stretch/>
          </p:blipFill>
          <p:spPr>
            <a:xfrm>
              <a:off x="464764" y="2232628"/>
              <a:ext cx="2369578" cy="1304138"/>
            </a:xfrm>
            <a:prstGeom prst="roundRect">
              <a:avLst>
                <a:gd name="adj" fmla="val 0"/>
              </a:avLst>
            </a:prstGeom>
            <a:solidFill>
              <a:sysClr val="window" lastClr="FFFFFF"/>
            </a:solidFill>
            <a:ln w="3175" cap="flat" cmpd="sng" algn="ctr">
              <a:noFill/>
              <a:prstDash val="solid"/>
              <a:miter lim="800000"/>
            </a:ln>
            <a:effectLst/>
          </p:spPr>
        </p:pic>
        <p:grpSp>
          <p:nvGrpSpPr>
            <p:cNvPr id="50" name="그룹 49">
              <a:extLst>
                <a:ext uri="{FF2B5EF4-FFF2-40B4-BE49-F238E27FC236}">
                  <a16:creationId xmlns:a16="http://schemas.microsoft.com/office/drawing/2014/main" id="{AEFC0BB8-55F1-3D26-B436-6C9A07B459BA}"/>
                </a:ext>
              </a:extLst>
            </p:cNvPr>
            <p:cNvGrpSpPr/>
            <p:nvPr/>
          </p:nvGrpSpPr>
          <p:grpSpPr>
            <a:xfrm>
              <a:off x="3374491" y="2232629"/>
              <a:ext cx="2214973" cy="1304137"/>
              <a:chOff x="3338826" y="2232629"/>
              <a:chExt cx="2214973" cy="1304137"/>
            </a:xfrm>
          </p:grpSpPr>
          <p:pic>
            <p:nvPicPr>
              <p:cNvPr id="51" name="그림 50">
                <a:extLst>
                  <a:ext uri="{FF2B5EF4-FFF2-40B4-BE49-F238E27FC236}">
                    <a16:creationId xmlns:a16="http://schemas.microsoft.com/office/drawing/2014/main" id="{A8638CE2-AAEF-3776-8E32-2A059EE75A2A}"/>
                  </a:ext>
                </a:extLst>
              </p:cNvPr>
              <p:cNvPicPr>
                <a:picLocks noChangeAspect="1"/>
              </p:cNvPicPr>
              <p:nvPr/>
            </p:nvPicPr>
            <p:blipFill rotWithShape="1">
              <a:blip r:embed="rId16"/>
              <a:srcRect t="-313"/>
              <a:stretch/>
            </p:blipFill>
            <p:spPr>
              <a:xfrm>
                <a:off x="3338826" y="2232629"/>
                <a:ext cx="1733421" cy="1304137"/>
              </a:xfrm>
              <a:prstGeom prst="roundRect">
                <a:avLst>
                  <a:gd name="adj" fmla="val 0"/>
                </a:avLst>
              </a:prstGeom>
              <a:solidFill>
                <a:sysClr val="window" lastClr="FFFFFF"/>
              </a:solidFill>
              <a:ln w="3175" cap="flat" cmpd="sng" algn="ctr">
                <a:noFill/>
                <a:prstDash val="solid"/>
                <a:miter lim="800000"/>
              </a:ln>
              <a:effectLst/>
            </p:spPr>
          </p:pic>
          <p:grpSp>
            <p:nvGrpSpPr>
              <p:cNvPr id="52" name="그룹 51">
                <a:extLst>
                  <a:ext uri="{FF2B5EF4-FFF2-40B4-BE49-F238E27FC236}">
                    <a16:creationId xmlns:a16="http://schemas.microsoft.com/office/drawing/2014/main" id="{4E599845-116C-1AE5-5C0A-0D501BAABD6A}"/>
                  </a:ext>
                </a:extLst>
              </p:cNvPr>
              <p:cNvGrpSpPr/>
              <p:nvPr/>
            </p:nvGrpSpPr>
            <p:grpSpPr>
              <a:xfrm>
                <a:off x="4923966" y="2304553"/>
                <a:ext cx="629833" cy="1160289"/>
                <a:chOff x="5002009" y="2035674"/>
                <a:chExt cx="637644" cy="1174677"/>
              </a:xfrm>
            </p:grpSpPr>
            <p:pic>
              <p:nvPicPr>
                <p:cNvPr id="53" name="그림 52">
                  <a:extLst>
                    <a:ext uri="{FF2B5EF4-FFF2-40B4-BE49-F238E27FC236}">
                      <a16:creationId xmlns:a16="http://schemas.microsoft.com/office/drawing/2014/main" id="{FF055972-2353-3920-0BAC-1CC9E33194F4}"/>
                    </a:ext>
                  </a:extLst>
                </p:cNvPr>
                <p:cNvPicPr>
                  <a:picLocks noChangeAspect="1"/>
                </p:cNvPicPr>
                <p:nvPr/>
              </p:nvPicPr>
              <p:blipFill rotWithShape="1">
                <a:blip r:embed="rId17"/>
                <a:srcRect b="9420"/>
                <a:stretch/>
              </p:blipFill>
              <p:spPr>
                <a:xfrm>
                  <a:off x="5002009" y="2035674"/>
                  <a:ext cx="637644" cy="577576"/>
                </a:xfrm>
                <a:prstGeom prst="roundRect">
                  <a:avLst>
                    <a:gd name="adj" fmla="val 7262"/>
                  </a:avLst>
                </a:prstGeom>
                <a:solidFill>
                  <a:sysClr val="window" lastClr="FFFFFF"/>
                </a:solidFill>
                <a:ln w="3175" cap="flat" cmpd="sng" algn="ctr">
                  <a:noFill/>
                  <a:prstDash val="solid"/>
                  <a:miter lim="800000"/>
                </a:ln>
                <a:effectLst/>
              </p:spPr>
            </p:pic>
            <p:pic>
              <p:nvPicPr>
                <p:cNvPr id="54" name="그림 53">
                  <a:extLst>
                    <a:ext uri="{FF2B5EF4-FFF2-40B4-BE49-F238E27FC236}">
                      <a16:creationId xmlns:a16="http://schemas.microsoft.com/office/drawing/2014/main" id="{35FA59B8-C29F-4592-A180-1CAEEA669638}"/>
                    </a:ext>
                  </a:extLst>
                </p:cNvPr>
                <p:cNvPicPr>
                  <a:picLocks noChangeAspect="1"/>
                </p:cNvPicPr>
                <p:nvPr/>
              </p:nvPicPr>
              <p:blipFill>
                <a:blip r:embed="rId18"/>
                <a:stretch>
                  <a:fillRect/>
                </a:stretch>
              </p:blipFill>
              <p:spPr>
                <a:xfrm>
                  <a:off x="5018563" y="2661399"/>
                  <a:ext cx="616353" cy="548952"/>
                </a:xfrm>
                <a:prstGeom prst="roundRect">
                  <a:avLst>
                    <a:gd name="adj" fmla="val 7262"/>
                  </a:avLst>
                </a:prstGeom>
                <a:solidFill>
                  <a:sysClr val="window" lastClr="FFFFFF"/>
                </a:solidFill>
                <a:ln w="3175" cap="flat" cmpd="sng" algn="ctr">
                  <a:noFill/>
                  <a:prstDash val="solid"/>
                  <a:miter lim="800000"/>
                </a:ln>
                <a:effectLst/>
              </p:spPr>
            </p:pic>
          </p:grpSp>
        </p:grpSp>
      </p:grpSp>
      <p:sp>
        <p:nvSpPr>
          <p:cNvPr id="56" name="TextBox 55">
            <a:extLst>
              <a:ext uri="{FF2B5EF4-FFF2-40B4-BE49-F238E27FC236}">
                <a16:creationId xmlns:a16="http://schemas.microsoft.com/office/drawing/2014/main" id="{DBCF1B63-7B90-6AF3-D35D-863D3084377A}"/>
              </a:ext>
            </a:extLst>
          </p:cNvPr>
          <p:cNvSpPr txBox="1"/>
          <p:nvPr/>
        </p:nvSpPr>
        <p:spPr>
          <a:xfrm>
            <a:off x="8665744" y="3006780"/>
            <a:ext cx="2952758" cy="1754326"/>
          </a:xfrm>
          <a:prstGeom prst="rect">
            <a:avLst/>
          </a:prstGeom>
          <a:solidFill>
            <a:schemeClr val="accent5">
              <a:lumMod val="20000"/>
              <a:lumOff val="80000"/>
            </a:schemeClr>
          </a:solidFill>
          <a:ln>
            <a:noFill/>
          </a:ln>
        </p:spPr>
        <p:txBody>
          <a:bodyPr wrap="square"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EHS Initiative</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To maintain high-level of safety for workers and environment, this involves regulatory compliance, risk evaluation, training, emergency preparedness, and sustained monitoring with a focus on prevention of accident, injuries, and illnesses.</a:t>
            </a:r>
          </a:p>
        </p:txBody>
      </p:sp>
      <p:pic>
        <p:nvPicPr>
          <p:cNvPr id="57" name="그림 56">
            <a:extLst>
              <a:ext uri="{FF2B5EF4-FFF2-40B4-BE49-F238E27FC236}">
                <a16:creationId xmlns:a16="http://schemas.microsoft.com/office/drawing/2014/main" id="{42C0473B-08C3-3B2A-2E49-FC4A8B93A75A}"/>
              </a:ext>
            </a:extLst>
          </p:cNvPr>
          <p:cNvPicPr>
            <a:picLocks noChangeAspect="1"/>
          </p:cNvPicPr>
          <p:nvPr/>
        </p:nvPicPr>
        <p:blipFill>
          <a:blip r:embed="rId19"/>
          <a:stretch>
            <a:fillRect/>
          </a:stretch>
        </p:blipFill>
        <p:spPr>
          <a:xfrm>
            <a:off x="8741933" y="4895894"/>
            <a:ext cx="2771080" cy="1042140"/>
          </a:xfrm>
          <a:prstGeom prst="rect">
            <a:avLst/>
          </a:prstGeom>
        </p:spPr>
      </p:pic>
      <p:sp>
        <p:nvSpPr>
          <p:cNvPr id="96" name="사각형: 둥근 모서리 95">
            <a:extLst>
              <a:ext uri="{FF2B5EF4-FFF2-40B4-BE49-F238E27FC236}">
                <a16:creationId xmlns:a16="http://schemas.microsoft.com/office/drawing/2014/main" id="{BCEEAEC2-7354-B3EE-E5E3-08D7171F9218}"/>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사각형: 둥근 모서리 96">
            <a:extLst>
              <a:ext uri="{FF2B5EF4-FFF2-40B4-BE49-F238E27FC236}">
                <a16:creationId xmlns:a16="http://schemas.microsoft.com/office/drawing/2014/main" id="{B03747F2-79F3-AFEE-7062-E1D5B4CB0749}"/>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사각형: 둥근 모서리 97">
            <a:extLst>
              <a:ext uri="{FF2B5EF4-FFF2-40B4-BE49-F238E27FC236}">
                <a16:creationId xmlns:a16="http://schemas.microsoft.com/office/drawing/2014/main" id="{0C7C3920-EE5B-AC81-572E-37CAC592CB0B}"/>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사각형: 둥근 모서리 98">
            <a:extLst>
              <a:ext uri="{FF2B5EF4-FFF2-40B4-BE49-F238E27FC236}">
                <a16:creationId xmlns:a16="http://schemas.microsoft.com/office/drawing/2014/main" id="{353AEF9D-DB5B-7322-C310-A50BAD1D6F9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37" name="그룹 136">
            <a:extLst>
              <a:ext uri="{FF2B5EF4-FFF2-40B4-BE49-F238E27FC236}">
                <a16:creationId xmlns:a16="http://schemas.microsoft.com/office/drawing/2014/main" id="{6907F677-7E82-1F60-4BE7-0459BB3902B9}"/>
              </a:ext>
            </a:extLst>
          </p:cNvPr>
          <p:cNvGrpSpPr/>
          <p:nvPr/>
        </p:nvGrpSpPr>
        <p:grpSpPr>
          <a:xfrm>
            <a:off x="503104" y="839563"/>
            <a:ext cx="5837830" cy="378853"/>
            <a:chOff x="503104" y="839563"/>
            <a:chExt cx="5837830" cy="378853"/>
          </a:xfrm>
        </p:grpSpPr>
        <p:sp>
          <p:nvSpPr>
            <p:cNvPr id="101" name="사각형: 둥근 모서리 100">
              <a:extLst>
                <a:ext uri="{FF2B5EF4-FFF2-40B4-BE49-F238E27FC236}">
                  <a16:creationId xmlns:a16="http://schemas.microsoft.com/office/drawing/2014/main" id="{EF0C7808-89D3-F11B-CDF7-C2A704D9B72F}"/>
                </a:ext>
              </a:extLst>
            </p:cNvPr>
            <p:cNvSpPr/>
            <p:nvPr/>
          </p:nvSpPr>
          <p:spPr>
            <a:xfrm>
              <a:off x="503104" y="839563"/>
              <a:ext cx="583783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2" name="그림 101">
              <a:extLst>
                <a:ext uri="{FF2B5EF4-FFF2-40B4-BE49-F238E27FC236}">
                  <a16:creationId xmlns:a16="http://schemas.microsoft.com/office/drawing/2014/main" id="{99CD81F7-1ABE-2767-E8B6-4F2BDC086701}"/>
                </a:ext>
              </a:extLst>
            </p:cNvPr>
            <p:cNvPicPr>
              <a:picLocks noChangeAspect="1"/>
            </p:cNvPicPr>
            <p:nvPr/>
          </p:nvPicPr>
          <p:blipFill>
            <a:blip r:embed="rId20">
              <a:duotone>
                <a:schemeClr val="accent1">
                  <a:shade val="45000"/>
                  <a:satMod val="135000"/>
                </a:schemeClr>
                <a:prstClr val="white"/>
              </a:duotone>
            </a:blip>
            <a:stretch>
              <a:fillRect/>
            </a:stretch>
          </p:blipFill>
          <p:spPr>
            <a:xfrm>
              <a:off x="583229" y="909714"/>
              <a:ext cx="238550" cy="238550"/>
            </a:xfrm>
            <a:prstGeom prst="rect">
              <a:avLst/>
            </a:prstGeom>
          </p:spPr>
        </p:pic>
        <p:sp>
          <p:nvSpPr>
            <p:cNvPr id="103" name="TextBox 39">
              <a:extLst>
                <a:ext uri="{FF2B5EF4-FFF2-40B4-BE49-F238E27FC236}">
                  <a16:creationId xmlns:a16="http://schemas.microsoft.com/office/drawing/2014/main" id="{87ACC6F7-90BE-D39C-6669-E37F5560E60C}"/>
                </a:ext>
              </a:extLst>
            </p:cNvPr>
            <p:cNvSpPr txBox="1"/>
            <p:nvPr/>
          </p:nvSpPr>
          <p:spPr>
            <a:xfrm>
              <a:off x="805709" y="882795"/>
              <a:ext cx="540892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EHS (Environment, Health, and Safety) Model Development Project</a:t>
              </a:r>
            </a:p>
          </p:txBody>
        </p:sp>
      </p:grpSp>
      <p:sp>
        <p:nvSpPr>
          <p:cNvPr id="108" name="Google Shape;1141;p112">
            <a:extLst>
              <a:ext uri="{FF2B5EF4-FFF2-40B4-BE49-F238E27FC236}">
                <a16:creationId xmlns:a16="http://schemas.microsoft.com/office/drawing/2014/main" id="{03A33D1A-7EBA-7CB8-2BDA-8AC025D6D4D6}"/>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111" name="TextBox 110">
            <a:extLst>
              <a:ext uri="{FF2B5EF4-FFF2-40B4-BE49-F238E27FC236}">
                <a16:creationId xmlns:a16="http://schemas.microsoft.com/office/drawing/2014/main" id="{4AA30DEB-2BC1-62D7-DF33-14EAF46F076A}"/>
              </a:ext>
            </a:extLst>
          </p:cNvPr>
          <p:cNvSpPr txBox="1"/>
          <p:nvPr/>
        </p:nvSpPr>
        <p:spPr>
          <a:xfrm>
            <a:off x="614132" y="2107760"/>
            <a:ext cx="3609469"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R&amp;D and production of cameras, based on a fabless method</a:t>
            </a:r>
          </a:p>
        </p:txBody>
      </p:sp>
      <p:grpSp>
        <p:nvGrpSpPr>
          <p:cNvPr id="112" name="그룹 111">
            <a:extLst>
              <a:ext uri="{FF2B5EF4-FFF2-40B4-BE49-F238E27FC236}">
                <a16:creationId xmlns:a16="http://schemas.microsoft.com/office/drawing/2014/main" id="{5BDCF226-5AEC-7615-5F32-1485B5DF98E2}"/>
              </a:ext>
            </a:extLst>
          </p:cNvPr>
          <p:cNvGrpSpPr/>
          <p:nvPr/>
        </p:nvGrpSpPr>
        <p:grpSpPr>
          <a:xfrm>
            <a:off x="889123" y="2679918"/>
            <a:ext cx="3059486" cy="253329"/>
            <a:chOff x="889123" y="2794218"/>
            <a:chExt cx="3059486" cy="253329"/>
          </a:xfrm>
        </p:grpSpPr>
        <p:sp>
          <p:nvSpPr>
            <p:cNvPr id="113" name="TextBox 112">
              <a:extLst>
                <a:ext uri="{FF2B5EF4-FFF2-40B4-BE49-F238E27FC236}">
                  <a16:creationId xmlns:a16="http://schemas.microsoft.com/office/drawing/2014/main" id="{BBAC9AB0-324A-DA42-706B-0C27AAF81E96}"/>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4" name="그림 113">
              <a:extLst>
                <a:ext uri="{FF2B5EF4-FFF2-40B4-BE49-F238E27FC236}">
                  <a16:creationId xmlns:a16="http://schemas.microsoft.com/office/drawing/2014/main" id="{9873AA28-A32F-6674-3A14-355E0DA3561E}"/>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15" name="그림 114">
              <a:extLst>
                <a:ext uri="{FF2B5EF4-FFF2-40B4-BE49-F238E27FC236}">
                  <a16:creationId xmlns:a16="http://schemas.microsoft.com/office/drawing/2014/main" id="{39D8022B-7E70-8199-D950-358B3984A5E0}"/>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116" name="그림 115">
              <a:extLst>
                <a:ext uri="{FF2B5EF4-FFF2-40B4-BE49-F238E27FC236}">
                  <a16:creationId xmlns:a16="http://schemas.microsoft.com/office/drawing/2014/main" id="{5469DC9B-1289-5C7F-CCCD-17F877F27A52}"/>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117" name="그림 116">
              <a:extLst>
                <a:ext uri="{FF2B5EF4-FFF2-40B4-BE49-F238E27FC236}">
                  <a16:creationId xmlns:a16="http://schemas.microsoft.com/office/drawing/2014/main" id="{CAE61D48-2C7F-50FF-55BA-ABE8A54417AB}"/>
                </a:ext>
              </a:extLst>
            </p:cNvPr>
            <p:cNvPicPr>
              <a:picLocks noChangeAspect="1"/>
            </p:cNvPicPr>
            <p:nvPr/>
          </p:nvPicPr>
          <p:blipFill>
            <a:blip r:embed="rId21">
              <a:duotone>
                <a:srgbClr val="E7E6E6">
                  <a:shade val="45000"/>
                  <a:satMod val="135000"/>
                </a:srgb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118" name="그림 117">
              <a:extLst>
                <a:ext uri="{FF2B5EF4-FFF2-40B4-BE49-F238E27FC236}">
                  <a16:creationId xmlns:a16="http://schemas.microsoft.com/office/drawing/2014/main" id="{3603F043-AD37-4912-38D3-2A9B341FB4C9}"/>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119" name="TextBox 118">
              <a:extLst>
                <a:ext uri="{FF2B5EF4-FFF2-40B4-BE49-F238E27FC236}">
                  <a16:creationId xmlns:a16="http://schemas.microsoft.com/office/drawing/2014/main" id="{0569F02D-1DF9-0971-A814-C4A8942030B3}"/>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120" name="더하기 기호 119">
            <a:extLst>
              <a:ext uri="{FF2B5EF4-FFF2-40B4-BE49-F238E27FC236}">
                <a16:creationId xmlns:a16="http://schemas.microsoft.com/office/drawing/2014/main" id="{490B7A8E-0DDB-E6D5-C7A4-DE228966A4A7}"/>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1" name="TextBox 120">
            <a:extLst>
              <a:ext uri="{FF2B5EF4-FFF2-40B4-BE49-F238E27FC236}">
                <a16:creationId xmlns:a16="http://schemas.microsoft.com/office/drawing/2014/main" id="{D2ADA645-3823-92CC-93DD-ACB79E3900FC}"/>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122" name="그림 121">
            <a:extLst>
              <a:ext uri="{FF2B5EF4-FFF2-40B4-BE49-F238E27FC236}">
                <a16:creationId xmlns:a16="http://schemas.microsoft.com/office/drawing/2014/main" id="{9E4C3C7B-B75C-801C-8527-55BFC63836F6}"/>
              </a:ext>
            </a:extLst>
          </p:cNvPr>
          <p:cNvPicPr>
            <a:picLocks noChangeAspect="1"/>
          </p:cNvPicPr>
          <p:nvPr/>
        </p:nvPicPr>
        <p:blipFill>
          <a:blip r:embed="rId23">
            <a:extLst>
              <a:ext uri="{BEBA8EAE-BF5A-486C-A8C5-ECC9F3942E4B}">
                <a14:imgProps xmlns:a14="http://schemas.microsoft.com/office/drawing/2010/main">
                  <a14:imgLayer r:embed="rId24">
                    <a14:imgEffect>
                      <a14:saturation sat="0"/>
                    </a14:imgEffect>
                  </a14:imgLayer>
                </a14:imgProps>
              </a:ext>
            </a:extLst>
          </a:blip>
          <a:stretch>
            <a:fillRect/>
          </a:stretch>
        </p:blipFill>
        <p:spPr>
          <a:xfrm>
            <a:off x="678987" y="5109996"/>
            <a:ext cx="1585471" cy="1035648"/>
          </a:xfrm>
          <a:prstGeom prst="rect">
            <a:avLst/>
          </a:prstGeom>
        </p:spPr>
      </p:pic>
      <p:pic>
        <p:nvPicPr>
          <p:cNvPr id="123" name="그림 122" descr="그래픽, 클립아트, 디자인이(가) 표시된 사진&#10;&#10;자동 생성된 설명">
            <a:extLst>
              <a:ext uri="{FF2B5EF4-FFF2-40B4-BE49-F238E27FC236}">
                <a16:creationId xmlns:a16="http://schemas.microsoft.com/office/drawing/2014/main" id="{CEA7A20A-7AEE-82FF-701E-8662B00722D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124" name="Google Shape;1119;p111">
            <a:extLst>
              <a:ext uri="{FF2B5EF4-FFF2-40B4-BE49-F238E27FC236}">
                <a16:creationId xmlns:a16="http://schemas.microsoft.com/office/drawing/2014/main" id="{CE7B9E85-7EFD-FA43-A275-CD67574C6466}"/>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125" name="그림 124">
            <a:extLst>
              <a:ext uri="{FF2B5EF4-FFF2-40B4-BE49-F238E27FC236}">
                <a16:creationId xmlns:a16="http://schemas.microsoft.com/office/drawing/2014/main" id="{57375CA8-D4FD-914B-5060-0B155FD234CD}"/>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126" name="그림 125">
            <a:extLst>
              <a:ext uri="{FF2B5EF4-FFF2-40B4-BE49-F238E27FC236}">
                <a16:creationId xmlns:a16="http://schemas.microsoft.com/office/drawing/2014/main" id="{D37A658B-0A95-D534-8472-4C330C94ED4A}"/>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127" name="오른쪽 화살표 89">
            <a:extLst>
              <a:ext uri="{FF2B5EF4-FFF2-40B4-BE49-F238E27FC236}">
                <a16:creationId xmlns:a16="http://schemas.microsoft.com/office/drawing/2014/main" id="{94416C2C-9F06-D5D0-30EF-47EF81E0572A}"/>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28" name="그림 127">
            <a:extLst>
              <a:ext uri="{FF2B5EF4-FFF2-40B4-BE49-F238E27FC236}">
                <a16:creationId xmlns:a16="http://schemas.microsoft.com/office/drawing/2014/main" id="{A0B63482-84D3-02A5-C201-57BF19A8ECFC}"/>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129" name="그림 128">
            <a:extLst>
              <a:ext uri="{FF2B5EF4-FFF2-40B4-BE49-F238E27FC236}">
                <a16:creationId xmlns:a16="http://schemas.microsoft.com/office/drawing/2014/main" id="{1A24FDDC-E0DA-2E52-A39B-5DC89E6ADB36}"/>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130" name="오른쪽 화살표 89">
            <a:extLst>
              <a:ext uri="{FF2B5EF4-FFF2-40B4-BE49-F238E27FC236}">
                <a16:creationId xmlns:a16="http://schemas.microsoft.com/office/drawing/2014/main" id="{B2E638A1-6D52-9CDA-0CC2-F1917E622F9B}"/>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31" name="그림 130">
            <a:extLst>
              <a:ext uri="{FF2B5EF4-FFF2-40B4-BE49-F238E27FC236}">
                <a16:creationId xmlns:a16="http://schemas.microsoft.com/office/drawing/2014/main" id="{76E6BA39-E74F-E96F-A789-33C16FC5A7C5}"/>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132" name="그림 131">
            <a:extLst>
              <a:ext uri="{FF2B5EF4-FFF2-40B4-BE49-F238E27FC236}">
                <a16:creationId xmlns:a16="http://schemas.microsoft.com/office/drawing/2014/main" id="{3541BE72-EB73-F010-AF82-EAA98FBCEF4D}"/>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133" name="오른쪽 화살표 89">
            <a:extLst>
              <a:ext uri="{FF2B5EF4-FFF2-40B4-BE49-F238E27FC236}">
                <a16:creationId xmlns:a16="http://schemas.microsoft.com/office/drawing/2014/main" id="{948CFD42-1F4E-FD8C-2034-4C7CF577E637}"/>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34" name="Google Shape;1192;p115">
            <a:extLst>
              <a:ext uri="{FF2B5EF4-FFF2-40B4-BE49-F238E27FC236}">
                <a16:creationId xmlns:a16="http://schemas.microsoft.com/office/drawing/2014/main" id="{4B4E98AC-9D08-5FEE-42A6-839A719DB410}"/>
              </a:ext>
            </a:extLst>
          </p:cNvPr>
          <p:cNvSpPr/>
          <p:nvPr/>
        </p:nvSpPr>
        <p:spPr>
          <a:xfrm>
            <a:off x="5057452" y="19026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Achieving global EHS (Environment, Health, and Safety) standard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by state-of-the-art computer vision-based AI camera sensors</a:t>
            </a:r>
          </a:p>
        </p:txBody>
      </p:sp>
      <p:sp>
        <p:nvSpPr>
          <p:cNvPr id="135" name="사각형: 둥근 모서리 134">
            <a:extLst>
              <a:ext uri="{FF2B5EF4-FFF2-40B4-BE49-F238E27FC236}">
                <a16:creationId xmlns:a16="http://schemas.microsoft.com/office/drawing/2014/main" id="{DA17020C-BCE0-23E3-C89F-AE25971345C3}"/>
              </a:ext>
            </a:extLst>
          </p:cNvPr>
          <p:cNvSpPr/>
          <p:nvPr/>
        </p:nvSpPr>
        <p:spPr>
          <a:xfrm>
            <a:off x="6352550" y="1671309"/>
            <a:ext cx="3939213"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Heavy Equipment Vehicle OEM</a:t>
            </a:r>
          </a:p>
        </p:txBody>
      </p:sp>
      <p:sp>
        <p:nvSpPr>
          <p:cNvPr id="2" name="직사각형 1">
            <a:extLst>
              <a:ext uri="{FF2B5EF4-FFF2-40B4-BE49-F238E27FC236}">
                <a16:creationId xmlns:a16="http://schemas.microsoft.com/office/drawing/2014/main" id="{78BDB3BF-1F94-FFDD-5E62-9721EF8CA869}"/>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그림 4">
            <a:extLst>
              <a:ext uri="{FF2B5EF4-FFF2-40B4-BE49-F238E27FC236}">
                <a16:creationId xmlns:a16="http://schemas.microsoft.com/office/drawing/2014/main" id="{59656A3C-2E47-FA85-413E-F7CCE5991520}"/>
              </a:ext>
            </a:extLst>
          </p:cNvPr>
          <p:cNvPicPr>
            <a:picLocks noChangeAspect="1"/>
          </p:cNvPicPr>
          <p:nvPr/>
        </p:nvPicPr>
        <p:blipFill>
          <a:blip r:embed="rId13"/>
          <a:stretch>
            <a:fillRect/>
          </a:stretch>
        </p:blipFill>
        <p:spPr>
          <a:xfrm>
            <a:off x="6399120" y="818059"/>
            <a:ext cx="1377544" cy="401020"/>
          </a:xfrm>
          <a:prstGeom prst="rect">
            <a:avLst/>
          </a:prstGeom>
        </p:spPr>
      </p:pic>
    </p:spTree>
    <p:extLst>
      <p:ext uri="{BB962C8B-B14F-4D97-AF65-F5344CB8AC3E}">
        <p14:creationId xmlns:p14="http://schemas.microsoft.com/office/powerpoint/2010/main" val="3950790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④</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Factory</a:t>
            </a:r>
          </a:p>
        </p:txBody>
      </p:sp>
      <p:sp>
        <p:nvSpPr>
          <p:cNvPr id="88" name="사각형: 둥근 모서리 87">
            <a:extLst>
              <a:ext uri="{FF2B5EF4-FFF2-40B4-BE49-F238E27FC236}">
                <a16:creationId xmlns:a16="http://schemas.microsoft.com/office/drawing/2014/main" id="{44FF01CE-BDA5-8A5E-AF9E-7DBB9C41ED5C}"/>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9" name="사각형: 둥근 모서리 88">
            <a:extLst>
              <a:ext uri="{FF2B5EF4-FFF2-40B4-BE49-F238E27FC236}">
                <a16:creationId xmlns:a16="http://schemas.microsoft.com/office/drawing/2014/main" id="{3F1F80A0-8AFA-68E5-DDAD-0BCE42BA1152}"/>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사각형: 둥근 모서리 89">
            <a:extLst>
              <a:ext uri="{FF2B5EF4-FFF2-40B4-BE49-F238E27FC236}">
                <a16:creationId xmlns:a16="http://schemas.microsoft.com/office/drawing/2014/main" id="{090B0C32-7E0B-C3D6-5633-35D319334EB5}"/>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1" name="사각형: 둥근 모서리 90">
            <a:extLst>
              <a:ext uri="{FF2B5EF4-FFF2-40B4-BE49-F238E27FC236}">
                <a16:creationId xmlns:a16="http://schemas.microsoft.com/office/drawing/2014/main" id="{453F757F-60D9-21C6-F063-4C744CC69073}"/>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6" name="그룹 95">
            <a:extLst>
              <a:ext uri="{FF2B5EF4-FFF2-40B4-BE49-F238E27FC236}">
                <a16:creationId xmlns:a16="http://schemas.microsoft.com/office/drawing/2014/main" id="{4BACD4F6-9B32-AC18-9305-504A21D0E9B1}"/>
              </a:ext>
            </a:extLst>
          </p:cNvPr>
          <p:cNvGrpSpPr/>
          <p:nvPr/>
        </p:nvGrpSpPr>
        <p:grpSpPr>
          <a:xfrm>
            <a:off x="503104" y="839563"/>
            <a:ext cx="5316671" cy="378853"/>
            <a:chOff x="503104" y="839563"/>
            <a:chExt cx="5316671" cy="378853"/>
          </a:xfrm>
        </p:grpSpPr>
        <p:sp>
          <p:nvSpPr>
            <p:cNvPr id="93" name="사각형: 둥근 모서리 92">
              <a:extLst>
                <a:ext uri="{FF2B5EF4-FFF2-40B4-BE49-F238E27FC236}">
                  <a16:creationId xmlns:a16="http://schemas.microsoft.com/office/drawing/2014/main" id="{F9162C0F-5931-67A9-FE7D-F1850A0301A1}"/>
                </a:ext>
              </a:extLst>
            </p:cNvPr>
            <p:cNvSpPr/>
            <p:nvPr/>
          </p:nvSpPr>
          <p:spPr>
            <a:xfrm>
              <a:off x="503104" y="839563"/>
              <a:ext cx="5316671"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4" name="그림 93">
              <a:extLst>
                <a:ext uri="{FF2B5EF4-FFF2-40B4-BE49-F238E27FC236}">
                  <a16:creationId xmlns:a16="http://schemas.microsoft.com/office/drawing/2014/main" id="{1955C5ED-BB80-F397-9397-470353CC2818}"/>
                </a:ext>
              </a:extLst>
            </p:cNvPr>
            <p:cNvPicPr>
              <a:picLocks noChangeAspect="1"/>
            </p:cNvPicPr>
            <p:nvPr/>
          </p:nvPicPr>
          <p:blipFill>
            <a:blip r:embed="rId3">
              <a:duotone>
                <a:schemeClr val="accent1">
                  <a:shade val="45000"/>
                  <a:satMod val="135000"/>
                </a:schemeClr>
                <a:prstClr val="white"/>
              </a:duotone>
            </a:blip>
            <a:stretch>
              <a:fillRect/>
            </a:stretch>
          </p:blipFill>
          <p:spPr>
            <a:xfrm>
              <a:off x="583229" y="909714"/>
              <a:ext cx="238550" cy="238550"/>
            </a:xfrm>
            <a:prstGeom prst="rect">
              <a:avLst/>
            </a:prstGeom>
          </p:spPr>
        </p:pic>
        <p:sp>
          <p:nvSpPr>
            <p:cNvPr id="95" name="TextBox 39">
              <a:extLst>
                <a:ext uri="{FF2B5EF4-FFF2-40B4-BE49-F238E27FC236}">
                  <a16:creationId xmlns:a16="http://schemas.microsoft.com/office/drawing/2014/main" id="{C70BF41B-B63C-A075-9C9A-B4A6A7A9E38E}"/>
                </a:ext>
              </a:extLst>
            </p:cNvPr>
            <p:cNvSpPr txBox="1"/>
            <p:nvPr/>
          </p:nvSpPr>
          <p:spPr>
            <a:xfrm>
              <a:off x="805710" y="882795"/>
              <a:ext cx="4899766"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Automatic CBM (Cubic Meter) Measuring Model Dev. Project</a:t>
              </a:r>
            </a:p>
          </p:txBody>
        </p:sp>
      </p:grpSp>
      <p:sp>
        <p:nvSpPr>
          <p:cNvPr id="97" name="Google Shape;1192;p115">
            <a:extLst>
              <a:ext uri="{FF2B5EF4-FFF2-40B4-BE49-F238E27FC236}">
                <a16:creationId xmlns:a16="http://schemas.microsoft.com/office/drawing/2014/main" id="{C51E31DA-78BF-3946-00CC-8D15E7979C50}"/>
              </a:ext>
            </a:extLst>
          </p:cNvPr>
          <p:cNvSpPr/>
          <p:nvPr/>
        </p:nvSpPr>
        <p:spPr>
          <a:xfrm>
            <a:off x="509310"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Google Shape;1192;p115">
            <a:extLst>
              <a:ext uri="{FF2B5EF4-FFF2-40B4-BE49-F238E27FC236}">
                <a16:creationId xmlns:a16="http://schemas.microsoft.com/office/drawing/2014/main" id="{1494361C-5FDE-D1B9-F376-6C9EB4284AB1}"/>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Google Shape;1141;p112">
            <a:extLst>
              <a:ext uri="{FF2B5EF4-FFF2-40B4-BE49-F238E27FC236}">
                <a16:creationId xmlns:a16="http://schemas.microsoft.com/office/drawing/2014/main" id="{771F05C4-4F7E-06A2-644E-45F749458927}"/>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grpSp>
        <p:nvGrpSpPr>
          <p:cNvPr id="100" name="그룹 99">
            <a:extLst>
              <a:ext uri="{FF2B5EF4-FFF2-40B4-BE49-F238E27FC236}">
                <a16:creationId xmlns:a16="http://schemas.microsoft.com/office/drawing/2014/main" id="{84D299B0-7810-DA38-2831-C9C189C64E5E}"/>
              </a:ext>
            </a:extLst>
          </p:cNvPr>
          <p:cNvGrpSpPr/>
          <p:nvPr/>
        </p:nvGrpSpPr>
        <p:grpSpPr>
          <a:xfrm>
            <a:off x="1040581" y="4402119"/>
            <a:ext cx="2756570" cy="1821076"/>
            <a:chOff x="-3300546" y="3745994"/>
            <a:chExt cx="3611389" cy="2385795"/>
          </a:xfrm>
        </p:grpSpPr>
        <p:pic>
          <p:nvPicPr>
            <p:cNvPr id="68" name="Picture 78">
              <a:extLst>
                <a:ext uri="{FF2B5EF4-FFF2-40B4-BE49-F238E27FC236}">
                  <a16:creationId xmlns:a16="http://schemas.microsoft.com/office/drawing/2014/main" id="{93E0223D-4DD8-939A-BB9F-3E357C78B7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74" t="20889" r="9367" b="7556"/>
            <a:stretch/>
          </p:blipFill>
          <p:spPr bwMode="auto">
            <a:xfrm>
              <a:off x="-3300546" y="3745994"/>
              <a:ext cx="3611389" cy="23857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9" name="그림 68" descr="원, 콤팩트 디스크이(가) 표시된 사진&#10;&#10;자동 생성된 설명">
              <a:extLst>
                <a:ext uri="{FF2B5EF4-FFF2-40B4-BE49-F238E27FC236}">
                  <a16:creationId xmlns:a16="http://schemas.microsoft.com/office/drawing/2014/main" id="{C44D1C88-D849-2C30-8304-A2997A05F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9993" y="5437746"/>
              <a:ext cx="197265" cy="134496"/>
            </a:xfrm>
            <a:prstGeom prst="rect">
              <a:avLst/>
            </a:prstGeom>
            <a:ln>
              <a:solidFill>
                <a:srgbClr val="FFFFFF">
                  <a:lumMod val="75000"/>
                </a:srgbClr>
              </a:solidFill>
            </a:ln>
            <a:effectLst/>
          </p:spPr>
        </p:pic>
        <p:pic>
          <p:nvPicPr>
            <p:cNvPr id="70" name="그림 69" descr="실린더, 야외, 장대이(가) 표시된 사진&#10;&#10;자동 생성된 설명">
              <a:extLst>
                <a:ext uri="{FF2B5EF4-FFF2-40B4-BE49-F238E27FC236}">
                  <a16:creationId xmlns:a16="http://schemas.microsoft.com/office/drawing/2014/main" id="{AD7012D8-8C86-C16D-09EC-7A2C6B40AE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2984" y="5004857"/>
              <a:ext cx="263611" cy="359566"/>
            </a:xfrm>
            <a:prstGeom prst="rect">
              <a:avLst/>
            </a:prstGeom>
            <a:ln>
              <a:solidFill>
                <a:srgbClr val="FFFFFF">
                  <a:lumMod val="75000"/>
                </a:srgbClr>
              </a:solidFill>
            </a:ln>
            <a:effectLst/>
          </p:spPr>
        </p:pic>
        <p:sp>
          <p:nvSpPr>
            <p:cNvPr id="71" name="타원 70">
              <a:extLst>
                <a:ext uri="{FF2B5EF4-FFF2-40B4-BE49-F238E27FC236}">
                  <a16:creationId xmlns:a16="http://schemas.microsoft.com/office/drawing/2014/main" id="{04964570-58D3-B719-77AC-87CB9D5FFBE7}"/>
                </a:ext>
              </a:extLst>
            </p:cNvPr>
            <p:cNvSpPr/>
            <p:nvPr/>
          </p:nvSpPr>
          <p:spPr>
            <a:xfrm>
              <a:off x="-1686812" y="4781003"/>
              <a:ext cx="922967" cy="951818"/>
            </a:xfrm>
            <a:prstGeom prst="ellipse">
              <a:avLst/>
            </a:prstGeom>
            <a:noFill/>
            <a:ln w="12700" cap="flat" cmpd="sng" algn="ctr">
              <a:solidFill>
                <a:srgbClr val="7F2E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58" name="TextBox 57">
            <a:extLst>
              <a:ext uri="{FF2B5EF4-FFF2-40B4-BE49-F238E27FC236}">
                <a16:creationId xmlns:a16="http://schemas.microsoft.com/office/drawing/2014/main" id="{74E279B4-7F25-9F4B-AFAB-D095307246A1}"/>
              </a:ext>
            </a:extLst>
          </p:cNvPr>
          <p:cNvSpPr txBox="1"/>
          <p:nvPr/>
        </p:nvSpPr>
        <p:spPr>
          <a:xfrm>
            <a:off x="506987" y="2085360"/>
            <a:ext cx="3836171" cy="2488182"/>
          </a:xfrm>
          <a:prstGeom prst="rect">
            <a:avLst/>
          </a:prstGeom>
          <a:noFill/>
        </p:spPr>
        <p:txBody>
          <a:bodyPr wrap="square">
            <a:spAutoFit/>
          </a:bodyPr>
          <a:lstStyle/>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AI Database: Easier to expand and apply compared to MySQL, with the capability for flexible settings in data structure and outputs </a:t>
            </a:r>
          </a:p>
          <a:p>
            <a:pPr>
              <a:lnSpc>
                <a:spcPct val="150000"/>
              </a:lnSpc>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       →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Data collection in every warehouse</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Extract essential data to apply in enhancing AI model through Sensor Fusion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Reduce costs</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Based on vehicle schedule, it is possible to distribute boxes either inside or beside in the case of LCL vehicle loading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Instead of specialists, AI makes decision for HQ after gauging.</a:t>
            </a:r>
            <a:endPar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1" name="사각형: 둥근 모서리 100">
            <a:extLst>
              <a:ext uri="{FF2B5EF4-FFF2-40B4-BE49-F238E27FC236}">
                <a16:creationId xmlns:a16="http://schemas.microsoft.com/office/drawing/2014/main" id="{4E489A29-0AD6-EBED-0971-601DEA7FB4D7}"/>
              </a:ext>
            </a:extLst>
          </p:cNvPr>
          <p:cNvSpPr/>
          <p:nvPr/>
        </p:nvSpPr>
        <p:spPr>
          <a:xfrm>
            <a:off x="6294354" y="1650971"/>
            <a:ext cx="4055604" cy="428752"/>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b="1" dirty="0">
                <a:solidFill>
                  <a:prstClr val="black"/>
                </a:solidFill>
                <a:latin typeface="Pretendard SemiBold" panose="02000503000000020004" pitchFamily="2" charset="-127"/>
                <a:ea typeface="Pretendard SemiBold" panose="02000503000000020004" pitchFamily="2" charset="-127"/>
                <a:cs typeface="Pretendard SemiBold" panose="02000503000000020004" pitchFamily="2" charset="-127"/>
              </a:rPr>
              <a:t>Automatic CBM Measuring Model Process</a:t>
            </a:r>
          </a:p>
        </p:txBody>
      </p:sp>
      <p:grpSp>
        <p:nvGrpSpPr>
          <p:cNvPr id="35" name="그룹 34">
            <a:extLst>
              <a:ext uri="{FF2B5EF4-FFF2-40B4-BE49-F238E27FC236}">
                <a16:creationId xmlns:a16="http://schemas.microsoft.com/office/drawing/2014/main" id="{48B1B663-5BF4-272B-AB99-EC9E1BD5F951}"/>
              </a:ext>
            </a:extLst>
          </p:cNvPr>
          <p:cNvGrpSpPr/>
          <p:nvPr/>
        </p:nvGrpSpPr>
        <p:grpSpPr>
          <a:xfrm>
            <a:off x="5087899" y="2604616"/>
            <a:ext cx="2197505" cy="1146565"/>
            <a:chOff x="383500" y="1792888"/>
            <a:chExt cx="3045692" cy="1724030"/>
          </a:xfrm>
          <a:effectLst/>
        </p:grpSpPr>
        <p:pic>
          <p:nvPicPr>
            <p:cNvPr id="36" name="그림 35">
              <a:extLst>
                <a:ext uri="{FF2B5EF4-FFF2-40B4-BE49-F238E27FC236}">
                  <a16:creationId xmlns:a16="http://schemas.microsoft.com/office/drawing/2014/main" id="{6A8C6FF6-D5D6-B819-5CDA-1BE1EC4717E8}"/>
                </a:ext>
              </a:extLst>
            </p:cNvPr>
            <p:cNvPicPr>
              <a:picLocks noChangeAspect="1"/>
            </p:cNvPicPr>
            <p:nvPr/>
          </p:nvPicPr>
          <p:blipFill>
            <a:blip r:embed="rId7"/>
            <a:stretch>
              <a:fillRect/>
            </a:stretch>
          </p:blipFill>
          <p:spPr>
            <a:xfrm>
              <a:off x="383500" y="1792888"/>
              <a:ext cx="1710497" cy="1724030"/>
            </a:xfrm>
            <a:prstGeom prst="rect">
              <a:avLst/>
            </a:prstGeom>
            <a:ln w="3175">
              <a:solidFill>
                <a:schemeClr val="tx1"/>
              </a:solidFill>
            </a:ln>
            <a:effectLst/>
          </p:spPr>
        </p:pic>
        <p:pic>
          <p:nvPicPr>
            <p:cNvPr id="37" name="그림 36">
              <a:extLst>
                <a:ext uri="{FF2B5EF4-FFF2-40B4-BE49-F238E27FC236}">
                  <a16:creationId xmlns:a16="http://schemas.microsoft.com/office/drawing/2014/main" id="{265A0450-444E-19E7-BA04-226467B2B4B1}"/>
                </a:ext>
              </a:extLst>
            </p:cNvPr>
            <p:cNvPicPr>
              <a:picLocks noChangeAspect="1"/>
            </p:cNvPicPr>
            <p:nvPr/>
          </p:nvPicPr>
          <p:blipFill>
            <a:blip r:embed="rId8"/>
            <a:stretch>
              <a:fillRect/>
            </a:stretch>
          </p:blipFill>
          <p:spPr>
            <a:xfrm>
              <a:off x="1603458" y="2079674"/>
              <a:ext cx="1825734" cy="1347084"/>
            </a:xfrm>
            <a:prstGeom prst="rect">
              <a:avLst/>
            </a:prstGeom>
            <a:ln w="3175">
              <a:solidFill>
                <a:schemeClr val="tx1"/>
              </a:solidFill>
            </a:ln>
            <a:effectLst/>
          </p:spPr>
        </p:pic>
      </p:grpSp>
      <p:sp>
        <p:nvSpPr>
          <p:cNvPr id="38" name="TextBox 37">
            <a:extLst>
              <a:ext uri="{FF2B5EF4-FFF2-40B4-BE49-F238E27FC236}">
                <a16:creationId xmlns:a16="http://schemas.microsoft.com/office/drawing/2014/main" id="{FD01CE76-E0E9-486F-3271-657374BF07D3}"/>
              </a:ext>
            </a:extLst>
          </p:cNvPr>
          <p:cNvSpPr txBox="1"/>
          <p:nvPr/>
        </p:nvSpPr>
        <p:spPr>
          <a:xfrm>
            <a:off x="5036508" y="2190538"/>
            <a:ext cx="1818550" cy="296556"/>
          </a:xfrm>
          <a:prstGeom prst="rect">
            <a:avLst/>
          </a:prstGeom>
          <a:noFill/>
          <a:ln>
            <a:noFill/>
          </a:ln>
        </p:spPr>
        <p:txBody>
          <a:bodyPr wrap="square" anchor="t">
            <a:spAutoFit/>
          </a:bodyPr>
          <a:lstStyle/>
          <a:p>
            <a:pPr algn="ctr">
              <a:lnSpc>
                <a:spcPct val="150000"/>
              </a:lnSpc>
              <a:defRPr/>
            </a:pPr>
            <a:r>
              <a:rPr kumimoji="1" lang="en-US" altLang="ko-KR" sz="1000" b="1" u="sng"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STEP 1: DB Datafication</a:t>
            </a:r>
          </a:p>
        </p:txBody>
      </p:sp>
      <p:sp>
        <p:nvSpPr>
          <p:cNvPr id="41" name="TextBox 40">
            <a:extLst>
              <a:ext uri="{FF2B5EF4-FFF2-40B4-BE49-F238E27FC236}">
                <a16:creationId xmlns:a16="http://schemas.microsoft.com/office/drawing/2014/main" id="{0979802F-C6B3-94FB-502C-1616261E93E8}"/>
              </a:ext>
            </a:extLst>
          </p:cNvPr>
          <p:cNvSpPr txBox="1"/>
          <p:nvPr/>
        </p:nvSpPr>
        <p:spPr>
          <a:xfrm>
            <a:off x="4971183" y="3811550"/>
            <a:ext cx="2436600" cy="400110"/>
          </a:xfrm>
          <a:prstGeom prst="rect">
            <a:avLst/>
          </a:prstGeom>
          <a:noFill/>
        </p:spPr>
        <p:txBody>
          <a:bodyPr wrap="square">
            <a:spAutoFit/>
          </a:bodyPr>
          <a:lstStyle/>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AI learning for </a:t>
            </a:r>
          </a:p>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types of items and vehicle information</a:t>
            </a:r>
          </a:p>
        </p:txBody>
      </p:sp>
      <p:sp>
        <p:nvSpPr>
          <p:cNvPr id="45" name="圆角矩形 15">
            <a:extLst>
              <a:ext uri="{FF2B5EF4-FFF2-40B4-BE49-F238E27FC236}">
                <a16:creationId xmlns:a16="http://schemas.microsoft.com/office/drawing/2014/main" id="{00434CF9-DFC2-0409-8341-86374F42E27D}"/>
              </a:ext>
            </a:extLst>
          </p:cNvPr>
          <p:cNvSpPr/>
          <p:nvPr/>
        </p:nvSpPr>
        <p:spPr>
          <a:xfrm>
            <a:off x="5044041" y="4216176"/>
            <a:ext cx="2261064"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The existing client’s database is available for use in sustaining development and as a usage database for AI datafication</a:t>
            </a:r>
          </a:p>
        </p:txBody>
      </p:sp>
      <p:sp>
        <p:nvSpPr>
          <p:cNvPr id="46" name="圆角矩形 15">
            <a:extLst>
              <a:ext uri="{FF2B5EF4-FFF2-40B4-BE49-F238E27FC236}">
                <a16:creationId xmlns:a16="http://schemas.microsoft.com/office/drawing/2014/main" id="{07AD60DA-35B5-D99D-7806-407DF65F10C6}"/>
              </a:ext>
            </a:extLst>
          </p:cNvPr>
          <p:cNvSpPr/>
          <p:nvPr/>
        </p:nvSpPr>
        <p:spPr>
          <a:xfrm>
            <a:off x="5044041" y="4892752"/>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reduce unnecessary costs, building  AI model for clients that are available for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sustained update</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47" name="圆角矩形 15">
            <a:extLst>
              <a:ext uri="{FF2B5EF4-FFF2-40B4-BE49-F238E27FC236}">
                <a16:creationId xmlns:a16="http://schemas.microsoft.com/office/drawing/2014/main" id="{5A76ED67-B53C-2B79-ABA5-1BC96A617F2C}"/>
              </a:ext>
            </a:extLst>
          </p:cNvPr>
          <p:cNvSpPr/>
          <p:nvPr/>
        </p:nvSpPr>
        <p:spPr>
          <a:xfrm>
            <a:off x="5044041" y="5592577"/>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Items that depend on human subjective judgment after unloading cannot be reliably gauged for transportation</a:t>
            </a:r>
          </a:p>
        </p:txBody>
      </p:sp>
      <p:pic>
        <p:nvPicPr>
          <p:cNvPr id="72" name="그림 71">
            <a:extLst>
              <a:ext uri="{FF2B5EF4-FFF2-40B4-BE49-F238E27FC236}">
                <a16:creationId xmlns:a16="http://schemas.microsoft.com/office/drawing/2014/main" id="{BEE07EAF-FF7E-EBBE-3095-D6B8C9E8A6BE}"/>
              </a:ext>
            </a:extLst>
          </p:cNvPr>
          <p:cNvPicPr preferRelativeResize="0">
            <a:picLocks noChangeAspect="1"/>
          </p:cNvPicPr>
          <p:nvPr/>
        </p:nvPicPr>
        <p:blipFill>
          <a:blip r:embed="rId9"/>
          <a:stretch>
            <a:fillRect/>
          </a:stretch>
        </p:blipFill>
        <p:spPr>
          <a:xfrm>
            <a:off x="3443590" y="1654884"/>
            <a:ext cx="741671" cy="328046"/>
          </a:xfrm>
          <a:prstGeom prst="rect">
            <a:avLst/>
          </a:prstGeom>
        </p:spPr>
      </p:pic>
      <p:pic>
        <p:nvPicPr>
          <p:cNvPr id="73" name="그림 72">
            <a:extLst>
              <a:ext uri="{FF2B5EF4-FFF2-40B4-BE49-F238E27FC236}">
                <a16:creationId xmlns:a16="http://schemas.microsoft.com/office/drawing/2014/main" id="{BA06C98B-5839-FE4A-A583-6C90A6699609}"/>
              </a:ext>
            </a:extLst>
          </p:cNvPr>
          <p:cNvPicPr preferRelativeResize="0">
            <a:picLocks noChangeAspect="1"/>
          </p:cNvPicPr>
          <p:nvPr/>
        </p:nvPicPr>
        <p:blipFill>
          <a:blip r:embed="rId10"/>
          <a:stretch>
            <a:fillRect/>
          </a:stretch>
        </p:blipFill>
        <p:spPr>
          <a:xfrm>
            <a:off x="1869197" y="1672507"/>
            <a:ext cx="741671" cy="292800"/>
          </a:xfrm>
          <a:prstGeom prst="rect">
            <a:avLst/>
          </a:prstGeom>
        </p:spPr>
      </p:pic>
      <p:pic>
        <p:nvPicPr>
          <p:cNvPr id="74" name="그림 73">
            <a:extLst>
              <a:ext uri="{FF2B5EF4-FFF2-40B4-BE49-F238E27FC236}">
                <a16:creationId xmlns:a16="http://schemas.microsoft.com/office/drawing/2014/main" id="{04FF1B07-15F6-7941-6C77-15F60E29A9AE}"/>
              </a:ext>
            </a:extLst>
          </p:cNvPr>
          <p:cNvPicPr preferRelativeResize="0">
            <a:picLocks noChangeAspect="1"/>
          </p:cNvPicPr>
          <p:nvPr/>
        </p:nvPicPr>
        <p:blipFill>
          <a:blip r:embed="rId11"/>
          <a:stretch>
            <a:fillRect/>
          </a:stretch>
        </p:blipFill>
        <p:spPr>
          <a:xfrm>
            <a:off x="664883" y="1695720"/>
            <a:ext cx="1109502" cy="246375"/>
          </a:xfrm>
          <a:prstGeom prst="rect">
            <a:avLst/>
          </a:prstGeom>
        </p:spPr>
      </p:pic>
      <p:pic>
        <p:nvPicPr>
          <p:cNvPr id="75" name="그림 74">
            <a:extLst>
              <a:ext uri="{FF2B5EF4-FFF2-40B4-BE49-F238E27FC236}">
                <a16:creationId xmlns:a16="http://schemas.microsoft.com/office/drawing/2014/main" id="{545F4442-1CBD-414E-6B24-FBD9938A3534}"/>
              </a:ext>
            </a:extLst>
          </p:cNvPr>
          <p:cNvPicPr preferRelativeResize="0">
            <a:picLocks noChangeAspect="1"/>
          </p:cNvPicPr>
          <p:nvPr/>
        </p:nvPicPr>
        <p:blipFill>
          <a:blip r:embed="rId12"/>
          <a:stretch>
            <a:fillRect/>
          </a:stretch>
        </p:blipFill>
        <p:spPr>
          <a:xfrm>
            <a:off x="2705680" y="1664953"/>
            <a:ext cx="643099" cy="307908"/>
          </a:xfrm>
          <a:prstGeom prst="rect">
            <a:avLst/>
          </a:prstGeom>
        </p:spPr>
      </p:pic>
      <p:pic>
        <p:nvPicPr>
          <p:cNvPr id="12" name="Picture 2">
            <a:extLst>
              <a:ext uri="{FF2B5EF4-FFF2-40B4-BE49-F238E27FC236}">
                <a16:creationId xmlns:a16="http://schemas.microsoft.com/office/drawing/2014/main" id="{F8D94F3E-7EAB-990C-0805-10C91A8BDC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89305" y="3115599"/>
            <a:ext cx="1213353" cy="6263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F346AF36-D2E9-2AF8-80AE-0F735E526786}"/>
              </a:ext>
            </a:extLst>
          </p:cNvPr>
          <p:cNvPicPr>
            <a:picLocks noChangeAspect="1"/>
          </p:cNvPicPr>
          <p:nvPr/>
        </p:nvPicPr>
        <p:blipFill>
          <a:blip r:embed="rId14"/>
          <a:stretch>
            <a:fillRect/>
          </a:stretch>
        </p:blipFill>
        <p:spPr>
          <a:xfrm>
            <a:off x="8722503" y="2599741"/>
            <a:ext cx="685152" cy="458109"/>
          </a:xfrm>
          <a:prstGeom prst="rect">
            <a:avLst/>
          </a:prstGeom>
          <a:effectLst/>
        </p:spPr>
      </p:pic>
      <p:pic>
        <p:nvPicPr>
          <p:cNvPr id="16" name="그림 15" descr="비닐 봉투, 액세서리, 가방, 음식이(가) 표시된 사진&#10;&#10;자동 생성된 설명">
            <a:extLst>
              <a:ext uri="{FF2B5EF4-FFF2-40B4-BE49-F238E27FC236}">
                <a16:creationId xmlns:a16="http://schemas.microsoft.com/office/drawing/2014/main" id="{97B6E9E5-35FB-BD05-BA62-99B47FD007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88430" y="2578312"/>
            <a:ext cx="1015101" cy="547121"/>
          </a:xfrm>
          <a:prstGeom prst="rect">
            <a:avLst/>
          </a:prstGeom>
          <a:effectLst>
            <a:outerShdw blurRad="50800" dist="38100" dir="2700000" algn="tl" rotWithShape="0">
              <a:prstClr val="black">
                <a:alpha val="40000"/>
              </a:prstClr>
            </a:outerShdw>
          </a:effectLst>
        </p:spPr>
      </p:pic>
      <p:grpSp>
        <p:nvGrpSpPr>
          <p:cNvPr id="17" name="그룹 16">
            <a:extLst>
              <a:ext uri="{FF2B5EF4-FFF2-40B4-BE49-F238E27FC236}">
                <a16:creationId xmlns:a16="http://schemas.microsoft.com/office/drawing/2014/main" id="{0EA0504F-A49A-9C5B-FEBF-5934FD5B6346}"/>
              </a:ext>
            </a:extLst>
          </p:cNvPr>
          <p:cNvGrpSpPr/>
          <p:nvPr/>
        </p:nvGrpSpPr>
        <p:grpSpPr>
          <a:xfrm>
            <a:off x="8670885" y="3027875"/>
            <a:ext cx="831863" cy="750193"/>
            <a:chOff x="5934904" y="4372468"/>
            <a:chExt cx="1805833" cy="1938603"/>
          </a:xfrm>
        </p:grpSpPr>
        <p:pic>
          <p:nvPicPr>
            <p:cNvPr id="18" name="그림 17" descr="감자, 근채류, 음식이(가) 표시된 사진&#10;&#10;자동 생성된 설명">
              <a:extLst>
                <a:ext uri="{FF2B5EF4-FFF2-40B4-BE49-F238E27FC236}">
                  <a16:creationId xmlns:a16="http://schemas.microsoft.com/office/drawing/2014/main" id="{AC6D6066-CC6A-39B2-1405-5B848D24FA7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34904" y="4372468"/>
              <a:ext cx="1805833" cy="1805832"/>
            </a:xfrm>
            <a:prstGeom prst="rect">
              <a:avLst/>
            </a:prstGeom>
            <a:effectLst/>
          </p:spPr>
        </p:pic>
        <p:grpSp>
          <p:nvGrpSpPr>
            <p:cNvPr id="19" name="그룹 18">
              <a:extLst>
                <a:ext uri="{FF2B5EF4-FFF2-40B4-BE49-F238E27FC236}">
                  <a16:creationId xmlns:a16="http://schemas.microsoft.com/office/drawing/2014/main" id="{57992891-2B95-617A-4157-FCEBE09682DD}"/>
                </a:ext>
              </a:extLst>
            </p:cNvPr>
            <p:cNvGrpSpPr/>
            <p:nvPr/>
          </p:nvGrpSpPr>
          <p:grpSpPr>
            <a:xfrm rot="1092464">
              <a:off x="6458914" y="6032702"/>
              <a:ext cx="791045" cy="278369"/>
              <a:chOff x="6890385" y="6051373"/>
              <a:chExt cx="791045" cy="278369"/>
            </a:xfrm>
          </p:grpSpPr>
          <p:cxnSp>
            <p:nvCxnSpPr>
              <p:cNvPr id="29" name="직선 화살표 연결선 28">
                <a:extLst>
                  <a:ext uri="{FF2B5EF4-FFF2-40B4-BE49-F238E27FC236}">
                    <a16:creationId xmlns:a16="http://schemas.microsoft.com/office/drawing/2014/main" id="{7465B6FE-2ECB-6CD2-22FD-326EBEB8B131}"/>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30" name="직선 연결선 29">
                <a:extLst>
                  <a:ext uri="{FF2B5EF4-FFF2-40B4-BE49-F238E27FC236}">
                    <a16:creationId xmlns:a16="http://schemas.microsoft.com/office/drawing/2014/main" id="{6B1169EA-6BAD-E7FD-111E-31626E9D2B85}"/>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31" name="TextBox 30">
                <a:extLst>
                  <a:ext uri="{FF2B5EF4-FFF2-40B4-BE49-F238E27FC236}">
                    <a16:creationId xmlns:a16="http://schemas.microsoft.com/office/drawing/2014/main" id="{04D044F3-9199-0748-E901-0D2F80992054}"/>
                  </a:ext>
                </a:extLst>
              </p:cNvPr>
              <p:cNvSpPr txBox="1"/>
              <p:nvPr/>
            </p:nvSpPr>
            <p:spPr>
              <a:xfrm rot="20442578">
                <a:off x="6988731" y="6051373"/>
                <a:ext cx="621579" cy="2783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15cm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0" name="그룹 19">
              <a:extLst>
                <a:ext uri="{FF2B5EF4-FFF2-40B4-BE49-F238E27FC236}">
                  <a16:creationId xmlns:a16="http://schemas.microsoft.com/office/drawing/2014/main" id="{D6CD8261-A1EE-3263-1229-90E4480E6933}"/>
                </a:ext>
              </a:extLst>
            </p:cNvPr>
            <p:cNvGrpSpPr/>
            <p:nvPr/>
          </p:nvGrpSpPr>
          <p:grpSpPr>
            <a:xfrm>
              <a:off x="6040165" y="5743937"/>
              <a:ext cx="434286" cy="428995"/>
              <a:chOff x="6064476" y="5529620"/>
              <a:chExt cx="434286" cy="428995"/>
            </a:xfrm>
          </p:grpSpPr>
          <p:grpSp>
            <p:nvGrpSpPr>
              <p:cNvPr id="25" name="그룹 24">
                <a:extLst>
                  <a:ext uri="{FF2B5EF4-FFF2-40B4-BE49-F238E27FC236}">
                    <a16:creationId xmlns:a16="http://schemas.microsoft.com/office/drawing/2014/main" id="{652A012D-995A-215F-16AF-67D7FDD62FC5}"/>
                  </a:ext>
                </a:extLst>
              </p:cNvPr>
              <p:cNvGrpSpPr/>
              <p:nvPr/>
            </p:nvGrpSpPr>
            <p:grpSpPr>
              <a:xfrm rot="4626529">
                <a:off x="6076540" y="5669495"/>
                <a:ext cx="428995" cy="149245"/>
                <a:chOff x="6890385" y="6067879"/>
                <a:chExt cx="791045" cy="260531"/>
              </a:xfrm>
            </p:grpSpPr>
            <p:cxnSp>
              <p:nvCxnSpPr>
                <p:cNvPr id="27" name="직선 화살표 연결선 26">
                  <a:extLst>
                    <a:ext uri="{FF2B5EF4-FFF2-40B4-BE49-F238E27FC236}">
                      <a16:creationId xmlns:a16="http://schemas.microsoft.com/office/drawing/2014/main" id="{BBC8DB20-3124-DA49-891D-18DE64B76952}"/>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8" name="직선 연결선 27">
                  <a:extLst>
                    <a:ext uri="{FF2B5EF4-FFF2-40B4-BE49-F238E27FC236}">
                      <a16:creationId xmlns:a16="http://schemas.microsoft.com/office/drawing/2014/main" id="{3D253C9C-2CC7-3FE1-2F40-500B83302110}"/>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grpSp>
          <p:sp>
            <p:nvSpPr>
              <p:cNvPr id="26" name="TextBox 25">
                <a:extLst>
                  <a:ext uri="{FF2B5EF4-FFF2-40B4-BE49-F238E27FC236}">
                    <a16:creationId xmlns:a16="http://schemas.microsoft.com/office/drawing/2014/main" id="{17256B6D-1D10-4FE2-23D6-0FBC7E4A016E}"/>
                  </a:ext>
                </a:extLst>
              </p:cNvPr>
              <p:cNvSpPr txBox="1"/>
              <p:nvPr/>
            </p:nvSpPr>
            <p:spPr>
              <a:xfrm rot="19548349">
                <a:off x="6064476" y="5537067"/>
                <a:ext cx="434286" cy="387558"/>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7cm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1" name="그룹 20">
              <a:extLst>
                <a:ext uri="{FF2B5EF4-FFF2-40B4-BE49-F238E27FC236}">
                  <a16:creationId xmlns:a16="http://schemas.microsoft.com/office/drawing/2014/main" id="{CC960415-6D17-1955-D564-0375FE67CEA1}"/>
                </a:ext>
              </a:extLst>
            </p:cNvPr>
            <p:cNvGrpSpPr/>
            <p:nvPr/>
          </p:nvGrpSpPr>
          <p:grpSpPr>
            <a:xfrm rot="17246247">
              <a:off x="5593121" y="5034892"/>
              <a:ext cx="1519177" cy="482151"/>
              <a:chOff x="6890385" y="6067879"/>
              <a:chExt cx="791045" cy="260531"/>
            </a:xfrm>
          </p:grpSpPr>
          <p:cxnSp>
            <p:nvCxnSpPr>
              <p:cNvPr id="22" name="직선 화살표 연결선 21">
                <a:extLst>
                  <a:ext uri="{FF2B5EF4-FFF2-40B4-BE49-F238E27FC236}">
                    <a16:creationId xmlns:a16="http://schemas.microsoft.com/office/drawing/2014/main" id="{75528E11-8FB7-F320-D13C-A0D7C38D9824}"/>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3" name="직선 연결선 22">
                <a:extLst>
                  <a:ext uri="{FF2B5EF4-FFF2-40B4-BE49-F238E27FC236}">
                    <a16:creationId xmlns:a16="http://schemas.microsoft.com/office/drawing/2014/main" id="{4B8FD0DB-E44C-BFB3-3D68-A4615CBD4563}"/>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24" name="TextBox 23">
                <a:extLst>
                  <a:ext uri="{FF2B5EF4-FFF2-40B4-BE49-F238E27FC236}">
                    <a16:creationId xmlns:a16="http://schemas.microsoft.com/office/drawing/2014/main" id="{3D1B018A-70D2-9A99-1953-38924EAA432F}"/>
                  </a:ext>
                </a:extLst>
              </p:cNvPr>
              <p:cNvSpPr txBox="1"/>
              <p:nvPr/>
            </p:nvSpPr>
            <p:spPr>
              <a:xfrm rot="20442578">
                <a:off x="7112742" y="6126938"/>
                <a:ext cx="342092" cy="1263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35cm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sp>
        <p:nvSpPr>
          <p:cNvPr id="39" name="TextBox 38">
            <a:extLst>
              <a:ext uri="{FF2B5EF4-FFF2-40B4-BE49-F238E27FC236}">
                <a16:creationId xmlns:a16="http://schemas.microsoft.com/office/drawing/2014/main" id="{24AB4B1D-BAA1-4488-9EA0-F015AF3AFDA4}"/>
              </a:ext>
            </a:extLst>
          </p:cNvPr>
          <p:cNvSpPr txBox="1"/>
          <p:nvPr/>
        </p:nvSpPr>
        <p:spPr>
          <a:xfrm>
            <a:off x="7369522" y="2190538"/>
            <a:ext cx="1897614"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2: Model Enhancement</a:t>
            </a:r>
          </a:p>
        </p:txBody>
      </p:sp>
      <p:sp>
        <p:nvSpPr>
          <p:cNvPr id="131" name="圆角矩形 15">
            <a:extLst>
              <a:ext uri="{FF2B5EF4-FFF2-40B4-BE49-F238E27FC236}">
                <a16:creationId xmlns:a16="http://schemas.microsoft.com/office/drawing/2014/main" id="{498E6B25-6302-8E73-8FC5-A91812C51D31}"/>
              </a:ext>
            </a:extLst>
          </p:cNvPr>
          <p:cNvSpPr/>
          <p:nvPr/>
        </p:nvSpPr>
        <p:spPr>
          <a:xfrm>
            <a:off x="7471347"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enhance AI models, using 2D and 3D image data through cameras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and LiDAR</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2" name="圆角矩形 15">
            <a:extLst>
              <a:ext uri="{FF2B5EF4-FFF2-40B4-BE49-F238E27FC236}">
                <a16:creationId xmlns:a16="http://schemas.microsoft.com/office/drawing/2014/main" id="{127EC842-03CC-2784-357B-87CFE8A6C3A2}"/>
              </a:ext>
            </a:extLst>
          </p:cNvPr>
          <p:cNvSpPr/>
          <p:nvPr/>
        </p:nvSpPr>
        <p:spPr>
          <a:xfrm>
            <a:off x="7471347"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With accurate CBM data before loading items, AI modeling and enhancement are carried out using the client's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internal data</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3" name="圆角矩形 15">
            <a:extLst>
              <a:ext uri="{FF2B5EF4-FFF2-40B4-BE49-F238E27FC236}">
                <a16:creationId xmlns:a16="http://schemas.microsoft.com/office/drawing/2014/main" id="{8B1987B8-5885-57F6-81F2-6C5761A2E84B}"/>
              </a:ext>
            </a:extLst>
          </p:cNvPr>
          <p:cNvSpPr/>
          <p:nvPr/>
        </p:nvSpPr>
        <p:spPr>
          <a:xfrm>
            <a:off x="7471347"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Even when out of the office, vehicle loading, and arrangement can be done accurately.</a:t>
            </a:r>
          </a:p>
        </p:txBody>
      </p:sp>
      <p:sp>
        <p:nvSpPr>
          <p:cNvPr id="134" name="TextBox 133">
            <a:extLst>
              <a:ext uri="{FF2B5EF4-FFF2-40B4-BE49-F238E27FC236}">
                <a16:creationId xmlns:a16="http://schemas.microsoft.com/office/drawing/2014/main" id="{2A0A809C-936E-6D7F-662D-547E77B0350F}"/>
              </a:ext>
            </a:extLst>
          </p:cNvPr>
          <p:cNvSpPr txBox="1"/>
          <p:nvPr/>
        </p:nvSpPr>
        <p:spPr>
          <a:xfrm>
            <a:off x="7629213"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load capacity pattern</a:t>
            </a:r>
          </a:p>
        </p:txBody>
      </p:sp>
      <p:pic>
        <p:nvPicPr>
          <p:cNvPr id="33" name="그림 32">
            <a:extLst>
              <a:ext uri="{FF2B5EF4-FFF2-40B4-BE49-F238E27FC236}">
                <a16:creationId xmlns:a16="http://schemas.microsoft.com/office/drawing/2014/main" id="{F5773ACC-1A8B-3569-7586-D0832AB6E2A0}"/>
              </a:ext>
            </a:extLst>
          </p:cNvPr>
          <p:cNvPicPr>
            <a:picLocks noChangeAspect="1"/>
          </p:cNvPicPr>
          <p:nvPr/>
        </p:nvPicPr>
        <p:blipFill>
          <a:blip r:embed="rId17"/>
          <a:stretch>
            <a:fillRect/>
          </a:stretch>
        </p:blipFill>
        <p:spPr>
          <a:xfrm>
            <a:off x="9730539" y="2596952"/>
            <a:ext cx="1651337" cy="1012312"/>
          </a:xfrm>
          <a:prstGeom prst="rect">
            <a:avLst/>
          </a:prstGeom>
          <a:effectLst/>
        </p:spPr>
      </p:pic>
      <p:pic>
        <p:nvPicPr>
          <p:cNvPr id="34" name="그림 33">
            <a:extLst>
              <a:ext uri="{FF2B5EF4-FFF2-40B4-BE49-F238E27FC236}">
                <a16:creationId xmlns:a16="http://schemas.microsoft.com/office/drawing/2014/main" id="{0F92ED58-721B-2C0D-4808-E828EFA3814A}"/>
              </a:ext>
            </a:extLst>
          </p:cNvPr>
          <p:cNvPicPr>
            <a:picLocks noChangeAspect="1"/>
          </p:cNvPicPr>
          <p:nvPr/>
        </p:nvPicPr>
        <p:blipFill>
          <a:blip r:embed="rId18"/>
          <a:stretch>
            <a:fillRect/>
          </a:stretch>
        </p:blipFill>
        <p:spPr>
          <a:xfrm>
            <a:off x="9884799" y="3284412"/>
            <a:ext cx="1756632" cy="477124"/>
          </a:xfrm>
          <a:prstGeom prst="rect">
            <a:avLst/>
          </a:prstGeom>
          <a:ln w="3175">
            <a:solidFill>
              <a:schemeClr val="tx1"/>
            </a:solidFill>
          </a:ln>
          <a:effectLst/>
        </p:spPr>
      </p:pic>
      <p:sp>
        <p:nvSpPr>
          <p:cNvPr id="40" name="TextBox 39">
            <a:extLst>
              <a:ext uri="{FF2B5EF4-FFF2-40B4-BE49-F238E27FC236}">
                <a16:creationId xmlns:a16="http://schemas.microsoft.com/office/drawing/2014/main" id="{44A1D888-EA41-FDFE-9035-1B76098DF765}"/>
              </a:ext>
            </a:extLst>
          </p:cNvPr>
          <p:cNvSpPr txBox="1"/>
          <p:nvPr/>
        </p:nvSpPr>
        <p:spPr>
          <a:xfrm>
            <a:off x="9781600" y="2190538"/>
            <a:ext cx="1916588"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3: Provide services</a:t>
            </a:r>
          </a:p>
        </p:txBody>
      </p:sp>
      <p:sp>
        <p:nvSpPr>
          <p:cNvPr id="135" name="TextBox 134">
            <a:extLst>
              <a:ext uri="{FF2B5EF4-FFF2-40B4-BE49-F238E27FC236}">
                <a16:creationId xmlns:a16="http://schemas.microsoft.com/office/drawing/2014/main" id="{F654EBFC-B579-6EAF-6C4F-2AD0BEB2C262}"/>
              </a:ext>
            </a:extLst>
          </p:cNvPr>
          <p:cNvSpPr txBox="1"/>
          <p:nvPr/>
        </p:nvSpPr>
        <p:spPr>
          <a:xfrm>
            <a:off x="9898786"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CBM and Package</a:t>
            </a:r>
          </a:p>
        </p:txBody>
      </p:sp>
      <p:sp>
        <p:nvSpPr>
          <p:cNvPr id="136" name="圆角矩形 15">
            <a:extLst>
              <a:ext uri="{FF2B5EF4-FFF2-40B4-BE49-F238E27FC236}">
                <a16:creationId xmlns:a16="http://schemas.microsoft.com/office/drawing/2014/main" id="{6BF26C24-0AD0-094B-302A-10697BC05842}"/>
              </a:ext>
            </a:extLst>
          </p:cNvPr>
          <p:cNvSpPr/>
          <p:nvPr/>
        </p:nvSpPr>
        <p:spPr>
          <a:xfrm>
            <a:off x="9661740"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No need to rely on human subjective judgment</a:t>
            </a:r>
          </a:p>
        </p:txBody>
      </p:sp>
      <p:sp>
        <p:nvSpPr>
          <p:cNvPr id="137" name="圆角矩形 15">
            <a:extLst>
              <a:ext uri="{FF2B5EF4-FFF2-40B4-BE49-F238E27FC236}">
                <a16:creationId xmlns:a16="http://schemas.microsoft.com/office/drawing/2014/main" id="{FA648F0C-5A94-B1CA-7E18-6804288DFBAF}"/>
              </a:ext>
            </a:extLst>
          </p:cNvPr>
          <p:cNvSpPr/>
          <p:nvPr/>
        </p:nvSpPr>
        <p:spPr>
          <a:xfrm>
            <a:off x="9661740"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With accurate loading pattern outputs, we can prevent time and cost losses</a:t>
            </a:r>
          </a:p>
        </p:txBody>
      </p:sp>
      <p:sp>
        <p:nvSpPr>
          <p:cNvPr id="138" name="圆角矩形 15">
            <a:extLst>
              <a:ext uri="{FF2B5EF4-FFF2-40B4-BE49-F238E27FC236}">
                <a16:creationId xmlns:a16="http://schemas.microsoft.com/office/drawing/2014/main" id="{BB42B557-7060-9F0C-CE28-60AEEDAD8DFC}"/>
              </a:ext>
            </a:extLst>
          </p:cNvPr>
          <p:cNvSpPr/>
          <p:nvPr/>
        </p:nvSpPr>
        <p:spPr>
          <a:xfrm>
            <a:off x="9661740"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The accurate loading pattern based on the schedule, time losses during unloading can be prevented</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65" name="그림 64" descr="그래픽, 상징, 일렉트릭 블루, 그래픽 디자인이(가) 표시된 사진&#10;&#10;자동 생성된 설명">
            <a:extLst>
              <a:ext uri="{FF2B5EF4-FFF2-40B4-BE49-F238E27FC236}">
                <a16:creationId xmlns:a16="http://schemas.microsoft.com/office/drawing/2014/main" id="{821090B1-63B1-212B-3AE1-C2C03F90FEF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4253404"/>
            <a:ext cx="212831" cy="197490"/>
          </a:xfrm>
          <a:prstGeom prst="rect">
            <a:avLst/>
          </a:prstGeom>
        </p:spPr>
      </p:pic>
      <p:pic>
        <p:nvPicPr>
          <p:cNvPr id="142" name="그림 141" descr="그래픽, 상징, 일렉트릭 블루, 그래픽 디자인이(가) 표시된 사진&#10;&#10;자동 생성된 설명">
            <a:extLst>
              <a:ext uri="{FF2B5EF4-FFF2-40B4-BE49-F238E27FC236}">
                <a16:creationId xmlns:a16="http://schemas.microsoft.com/office/drawing/2014/main" id="{1CB4CB59-FFA6-C583-A167-A557F958D270}"/>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174417"/>
            <a:ext cx="212831" cy="197490"/>
          </a:xfrm>
          <a:prstGeom prst="rect">
            <a:avLst/>
          </a:prstGeom>
        </p:spPr>
      </p:pic>
      <p:pic>
        <p:nvPicPr>
          <p:cNvPr id="143" name="그림 142" descr="그래픽, 상징, 일렉트릭 블루, 그래픽 디자인이(가) 표시된 사진&#10;&#10;자동 생성된 설명">
            <a:extLst>
              <a:ext uri="{FF2B5EF4-FFF2-40B4-BE49-F238E27FC236}">
                <a16:creationId xmlns:a16="http://schemas.microsoft.com/office/drawing/2014/main" id="{3695CFFB-9EA8-DFED-AED6-FBA4BC6843BF}"/>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952882"/>
            <a:ext cx="212831" cy="197490"/>
          </a:xfrm>
          <a:prstGeom prst="rect">
            <a:avLst/>
          </a:prstGeom>
        </p:spPr>
      </p:pic>
      <p:pic>
        <p:nvPicPr>
          <p:cNvPr id="144" name="그림 143" descr="그래픽, 상징, 일렉트릭 블루, 그래픽 디자인이(가) 표시된 사진&#10;&#10;자동 생성된 설명">
            <a:extLst>
              <a:ext uri="{FF2B5EF4-FFF2-40B4-BE49-F238E27FC236}">
                <a16:creationId xmlns:a16="http://schemas.microsoft.com/office/drawing/2014/main" id="{1D58899C-99F0-2F7A-A1F6-11E1AD6ACD19}"/>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247776"/>
            <a:ext cx="212831" cy="197490"/>
          </a:xfrm>
          <a:prstGeom prst="rect">
            <a:avLst/>
          </a:prstGeom>
        </p:spPr>
      </p:pic>
      <p:pic>
        <p:nvPicPr>
          <p:cNvPr id="145" name="그림 144" descr="그래픽, 상징, 일렉트릭 블루, 그래픽 디자인이(가) 표시된 사진&#10;&#10;자동 생성된 설명">
            <a:extLst>
              <a:ext uri="{FF2B5EF4-FFF2-40B4-BE49-F238E27FC236}">
                <a16:creationId xmlns:a16="http://schemas.microsoft.com/office/drawing/2014/main" id="{95037D5D-86B5-357C-9A9D-84DE8230833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916597"/>
            <a:ext cx="212831" cy="197490"/>
          </a:xfrm>
          <a:prstGeom prst="rect">
            <a:avLst/>
          </a:prstGeom>
        </p:spPr>
      </p:pic>
      <p:pic>
        <p:nvPicPr>
          <p:cNvPr id="146" name="그림 145" descr="그래픽, 상징, 일렉트릭 블루, 그래픽 디자인이(가) 표시된 사진&#10;&#10;자동 생성된 설명">
            <a:extLst>
              <a:ext uri="{FF2B5EF4-FFF2-40B4-BE49-F238E27FC236}">
                <a16:creationId xmlns:a16="http://schemas.microsoft.com/office/drawing/2014/main" id="{3DFE9D4B-C979-DD02-CD34-EB73F098A887}"/>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5630064"/>
            <a:ext cx="212831" cy="197490"/>
          </a:xfrm>
          <a:prstGeom prst="rect">
            <a:avLst/>
          </a:prstGeom>
        </p:spPr>
      </p:pic>
      <p:pic>
        <p:nvPicPr>
          <p:cNvPr id="147" name="그림 146" descr="그래픽, 상징, 일렉트릭 블루, 그래픽 디자인이(가) 표시된 사진&#10;&#10;자동 생성된 설명">
            <a:extLst>
              <a:ext uri="{FF2B5EF4-FFF2-40B4-BE49-F238E27FC236}">
                <a16:creationId xmlns:a16="http://schemas.microsoft.com/office/drawing/2014/main" id="{BD33E908-9EDF-1B66-3342-D02758EF9BBB}"/>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5630235"/>
            <a:ext cx="212831" cy="197490"/>
          </a:xfrm>
          <a:prstGeom prst="rect">
            <a:avLst/>
          </a:prstGeom>
        </p:spPr>
      </p:pic>
      <p:pic>
        <p:nvPicPr>
          <p:cNvPr id="148" name="그림 147" descr="그래픽, 상징, 일렉트릭 블루, 그래픽 디자인이(가) 표시된 사진&#10;&#10;자동 생성된 설명">
            <a:extLst>
              <a:ext uri="{FF2B5EF4-FFF2-40B4-BE49-F238E27FC236}">
                <a16:creationId xmlns:a16="http://schemas.microsoft.com/office/drawing/2014/main" id="{50D9B3A1-E525-AD13-F2CC-0BAA692B3531}"/>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261674"/>
            <a:ext cx="212831" cy="197490"/>
          </a:xfrm>
          <a:prstGeom prst="rect">
            <a:avLst/>
          </a:prstGeom>
        </p:spPr>
      </p:pic>
      <p:pic>
        <p:nvPicPr>
          <p:cNvPr id="149" name="그림 148" descr="그래픽, 상징, 일렉트릭 블루, 그래픽 디자인이(가) 표시된 사진&#10;&#10;자동 생성된 설명">
            <a:extLst>
              <a:ext uri="{FF2B5EF4-FFF2-40B4-BE49-F238E27FC236}">
                <a16:creationId xmlns:a16="http://schemas.microsoft.com/office/drawing/2014/main" id="{97448139-53CC-E0DD-A18D-D56EF28512A2}"/>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905667"/>
            <a:ext cx="212831" cy="197490"/>
          </a:xfrm>
          <a:prstGeom prst="rect">
            <a:avLst/>
          </a:prstGeom>
        </p:spPr>
      </p:pic>
      <p:pic>
        <p:nvPicPr>
          <p:cNvPr id="150" name="Picture 3" descr="C:\Documents and Settings\Administrator\바탕 화면\무제-2.png">
            <a:extLst>
              <a:ext uri="{FF2B5EF4-FFF2-40B4-BE49-F238E27FC236}">
                <a16:creationId xmlns:a16="http://schemas.microsoft.com/office/drawing/2014/main" id="{94EB3CF0-5546-D0A9-E1E0-0838C1DA21FF}"/>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6963801" y="2224516"/>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3" descr="C:\Documents and Settings\Administrator\바탕 화면\무제-2.png">
            <a:extLst>
              <a:ext uri="{FF2B5EF4-FFF2-40B4-BE49-F238E27FC236}">
                <a16:creationId xmlns:a16="http://schemas.microsoft.com/office/drawing/2014/main" id="{F202DFF3-C6AD-34BE-921F-2CD04BED8CE7}"/>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9375879" y="2224517"/>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직사각형 1">
            <a:extLst>
              <a:ext uri="{FF2B5EF4-FFF2-40B4-BE49-F238E27FC236}">
                <a16:creationId xmlns:a16="http://schemas.microsoft.com/office/drawing/2014/main" id="{8C13AE52-1158-CF28-6FF5-191A40AA6198}"/>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3" name="그림 2">
            <a:extLst>
              <a:ext uri="{FF2B5EF4-FFF2-40B4-BE49-F238E27FC236}">
                <a16:creationId xmlns:a16="http://schemas.microsoft.com/office/drawing/2014/main" id="{8DFADFF3-922C-583E-4B54-BF11D3BA6699}"/>
              </a:ext>
            </a:extLst>
          </p:cNvPr>
          <p:cNvPicPr preferRelativeResize="0">
            <a:picLocks noChangeAspect="1"/>
          </p:cNvPicPr>
          <p:nvPr/>
        </p:nvPicPr>
        <p:blipFill>
          <a:blip r:embed="rId9"/>
          <a:stretch>
            <a:fillRect/>
          </a:stretch>
        </p:blipFill>
        <p:spPr>
          <a:xfrm>
            <a:off x="5915746" y="839563"/>
            <a:ext cx="888014" cy="392774"/>
          </a:xfrm>
          <a:prstGeom prst="rect">
            <a:avLst/>
          </a:prstGeom>
        </p:spPr>
      </p:pic>
    </p:spTree>
    <p:extLst>
      <p:ext uri="{BB962C8B-B14F-4D97-AF65-F5344CB8AC3E}">
        <p14:creationId xmlns:p14="http://schemas.microsoft.com/office/powerpoint/2010/main" val="3852518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871394" y="1280238"/>
            <a:ext cx="8449212" cy="5171362"/>
          </a:xfrm>
          <a:prstGeom prst="rect">
            <a:avLst/>
          </a:prstGeom>
          <a:noFill/>
        </p:spPr>
        <p:txBody>
          <a:bodyPr wrap="square" lIns="144000" tIns="144000" rIns="144000" bIns="144000" rtlCol="0" anchor="ctr">
            <a:noAutofit/>
          </a:bodyPr>
          <a:lstStyle/>
          <a:p>
            <a:pPr marL="514350" indent="-514350">
              <a:lnSpc>
                <a:spcPct val="150000"/>
              </a:lnSpc>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서비스 </a:t>
            </a: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배포</a:t>
            </a:r>
            <a:r>
              <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a:t>
            </a:r>
            <a:r>
              <a:rPr kumimoji="1" lang="ko-KR" altLang="en-US" sz="250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무료공유</a:t>
            </a:r>
            <a:r>
              <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934049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8432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C52F115-3F51-FE89-1F9D-362E89A00DFC}"/>
              </a:ext>
            </a:extLst>
          </p:cNvPr>
          <p:cNvSpPr/>
          <p:nvPr/>
        </p:nvSpPr>
        <p:spPr>
          <a:xfrm>
            <a:off x="1538773" y="15759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565960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직사각형 4">
            <a:extLst>
              <a:ext uri="{FF2B5EF4-FFF2-40B4-BE49-F238E27FC236}">
                <a16:creationId xmlns:a16="http://schemas.microsoft.com/office/drawing/2014/main" id="{2C52F115-3F51-FE89-1F9D-362E89A00DFC}"/>
              </a:ext>
            </a:extLst>
          </p:cNvPr>
          <p:cNvSpPr/>
          <p:nvPr/>
        </p:nvSpPr>
        <p:spPr>
          <a:xfrm>
            <a:off x="1538773" y="23887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2687127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직사각형 4">
            <a:extLst>
              <a:ext uri="{FF2B5EF4-FFF2-40B4-BE49-F238E27FC236}">
                <a16:creationId xmlns:a16="http://schemas.microsoft.com/office/drawing/2014/main" id="{2C52F115-3F51-FE89-1F9D-362E89A00DFC}"/>
              </a:ext>
            </a:extLst>
          </p:cNvPr>
          <p:cNvSpPr/>
          <p:nvPr/>
        </p:nvSpPr>
        <p:spPr>
          <a:xfrm>
            <a:off x="1538773" y="32269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3227954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직사각형 4">
            <a:extLst>
              <a:ext uri="{FF2B5EF4-FFF2-40B4-BE49-F238E27FC236}">
                <a16:creationId xmlns:a16="http://schemas.microsoft.com/office/drawing/2014/main" id="{2C52F115-3F51-FE89-1F9D-362E89A00DFC}"/>
              </a:ext>
            </a:extLst>
          </p:cNvPr>
          <p:cNvSpPr/>
          <p:nvPr/>
        </p:nvSpPr>
        <p:spPr>
          <a:xfrm>
            <a:off x="1538773" y="40778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4292235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직사각형 4">
            <a:extLst>
              <a:ext uri="{FF2B5EF4-FFF2-40B4-BE49-F238E27FC236}">
                <a16:creationId xmlns:a16="http://schemas.microsoft.com/office/drawing/2014/main" id="{2C52F115-3F51-FE89-1F9D-362E89A00DFC}"/>
              </a:ext>
            </a:extLst>
          </p:cNvPr>
          <p:cNvSpPr/>
          <p:nvPr/>
        </p:nvSpPr>
        <p:spPr>
          <a:xfrm>
            <a:off x="1538773" y="4814473"/>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2009306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1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869829" y="1800780"/>
            <a:ext cx="3790192" cy="1066040"/>
          </a:xfrm>
          <a:prstGeom prst="rect">
            <a:avLst/>
          </a:prstGeom>
        </p:spPr>
      </p:pic>
      <p:sp>
        <p:nvSpPr>
          <p:cNvPr id="5" name="톱니 모양의 오른쪽 화살표 5">
            <a:extLst>
              <a:ext uri="{FF2B5EF4-FFF2-40B4-BE49-F238E27FC236}">
                <a16:creationId xmlns:a16="http://schemas.microsoft.com/office/drawing/2014/main" id="{58D1FDE3-9BEF-880B-7B8B-F10DD3E452EB}"/>
              </a:ext>
            </a:extLst>
          </p:cNvPr>
          <p:cNvSpPr/>
          <p:nvPr/>
        </p:nvSpPr>
        <p:spPr>
          <a:xfrm rot="16200000">
            <a:off x="1074195" y="915336"/>
            <a:ext cx="816651" cy="356318"/>
          </a:xfrm>
          <a:prstGeom prst="notchedRightArrow">
            <a:avLst>
              <a:gd name="adj1" fmla="val 41534"/>
              <a:gd name="adj2" fmla="val 41887"/>
            </a:avLst>
          </a:prstGeom>
          <a:gradFill flip="none" rotWithShape="1">
            <a:gsLst>
              <a:gs pos="0">
                <a:srgbClr val="99FFCC"/>
              </a:gs>
              <a:gs pos="50000">
                <a:sysClr val="window" lastClr="FFFFFF">
                  <a:lumMod val="65000"/>
                </a:sysClr>
              </a:gs>
              <a:gs pos="100000">
                <a:srgbClr val="CCFFFF"/>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83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6" name="그룹 5">
            <a:extLst>
              <a:ext uri="{FF2B5EF4-FFF2-40B4-BE49-F238E27FC236}">
                <a16:creationId xmlns:a16="http://schemas.microsoft.com/office/drawing/2014/main" id="{9FF154D8-0CFD-97B1-A67E-7AB17D1B0A53}"/>
              </a:ext>
            </a:extLst>
          </p:cNvPr>
          <p:cNvGrpSpPr/>
          <p:nvPr/>
        </p:nvGrpSpPr>
        <p:grpSpPr>
          <a:xfrm>
            <a:off x="13188471" y="356294"/>
            <a:ext cx="957571" cy="816703"/>
            <a:chOff x="-762561" y="1680808"/>
            <a:chExt cx="1037369" cy="884762"/>
          </a:xfrm>
        </p:grpSpPr>
        <p:sp>
          <p:nvSpPr>
            <p:cNvPr id="7" name="타원 6">
              <a:extLst>
                <a:ext uri="{FF2B5EF4-FFF2-40B4-BE49-F238E27FC236}">
                  <a16:creationId xmlns:a16="http://schemas.microsoft.com/office/drawing/2014/main" id="{D0A06039-093D-78EE-002E-1B59E9D49761}"/>
                </a:ext>
              </a:extLst>
            </p:cNvPr>
            <p:cNvSpPr/>
            <p:nvPr/>
          </p:nvSpPr>
          <p:spPr>
            <a:xfrm>
              <a:off x="-762561" y="2200279"/>
              <a:ext cx="1037369" cy="365291"/>
            </a:xfrm>
            <a:prstGeom prst="ellipse">
              <a:avLst/>
            </a:prstGeom>
            <a:solidFill>
              <a:sysClr val="windowText" lastClr="000000"/>
            </a:solidFill>
            <a:ln w="28575" cap="flat" cmpd="sng" algn="ctr">
              <a:solidFill>
                <a:srgbClr val="99FFCC"/>
              </a:solidFill>
              <a:prstDash val="solid"/>
            </a:ln>
            <a:effectLst/>
          </p:spPr>
          <p:txBody>
            <a:bodyPr rot="0" spcFirstLastPara="0" vertOverflow="overflow" horzOverflow="overflow" vert="horz" wrap="square" lIns="84396" tIns="42198" rIns="84396" bIns="42198" numCol="1" spcCol="0" rtlCol="0" fromWordArt="0" anchor="ctr" anchorCtr="0" forceAA="0" compatLnSpc="1">
              <a:prstTxWarp prst="textNoShape">
                <a:avLst/>
              </a:prstTxWarp>
              <a:noAutofit/>
            </a:body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 name="원통 10">
              <a:extLst>
                <a:ext uri="{FF2B5EF4-FFF2-40B4-BE49-F238E27FC236}">
                  <a16:creationId xmlns:a16="http://schemas.microsoft.com/office/drawing/2014/main" id="{0F8CF716-569C-719C-FC09-D96112E930F9}"/>
                </a:ext>
              </a:extLst>
            </p:cNvPr>
            <p:cNvSpPr/>
            <p:nvPr/>
          </p:nvSpPr>
          <p:spPr>
            <a:xfrm>
              <a:off x="-695556" y="1680808"/>
              <a:ext cx="903358" cy="884704"/>
            </a:xfrm>
            <a:prstGeom prst="can">
              <a:avLst/>
            </a:prstGeom>
            <a:gradFill flip="none" rotWithShape="1">
              <a:gsLst>
                <a:gs pos="0">
                  <a:srgbClr val="99FFCC"/>
                </a:gs>
                <a:gs pos="50000">
                  <a:sysClr val="window" lastClr="FFFFFF">
                    <a:lumMod val="65000"/>
                  </a:sysClr>
                </a:gs>
                <a:gs pos="100000">
                  <a:srgbClr val="CCFFFF"/>
                </a:gs>
              </a:gsLst>
              <a:lin ang="10800000" scaled="1"/>
              <a:tileRect/>
            </a:gradFill>
            <a:ln w="3175"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120000"/>
                </a:lnSpc>
                <a:spcBef>
                  <a:spcPct val="50000"/>
                </a:spcBef>
                <a:spcAft>
                  <a:spcPct val="0"/>
                </a:spcAft>
                <a:buClr>
                  <a:srgbClr val="EEECE1"/>
                </a:buClr>
                <a:defRPr/>
              </a:pPr>
              <a:endPar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TextBox 8">
              <a:extLst>
                <a:ext uri="{FF2B5EF4-FFF2-40B4-BE49-F238E27FC236}">
                  <a16:creationId xmlns:a16="http://schemas.microsoft.com/office/drawing/2014/main" id="{DB717EA7-AC98-D476-420E-362FD8C35EC1}"/>
                </a:ext>
              </a:extLst>
            </p:cNvPr>
            <p:cNvSpPr txBox="1"/>
            <p:nvPr/>
          </p:nvSpPr>
          <p:spPr>
            <a:xfrm>
              <a:off x="-622581" y="1886341"/>
              <a:ext cx="757408" cy="235620"/>
            </a:xfrm>
            <a:prstGeom prst="rect">
              <a:avLst/>
            </a:prstGeom>
            <a:noFill/>
          </p:spPr>
          <p:txBody>
            <a:bodyPr wrap="square" rtlCol="0">
              <a:spAutoFit/>
            </a:bodyPr>
            <a:lstStyle/>
            <a:p>
              <a:pPr algn="ctr" fontAlgn="base" latinLnBrk="0">
                <a:lnSpc>
                  <a:spcPct val="120000"/>
                </a:lnSpc>
                <a:spcBef>
                  <a:spcPct val="50000"/>
                </a:spcBef>
                <a:spcAft>
                  <a:spcPct val="0"/>
                </a:spcAft>
                <a:buClr>
                  <a:srgbClr val="EEECE1"/>
                </a:buClr>
                <a:defRPr/>
              </a:pPr>
              <a:r>
                <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ddd</a:t>
              </a:r>
            </a:p>
          </p:txBody>
        </p:sp>
      </p:grpSp>
      <p:sp>
        <p:nvSpPr>
          <p:cNvPr id="10" name="삼각형 1">
            <a:extLst>
              <a:ext uri="{FF2B5EF4-FFF2-40B4-BE49-F238E27FC236}">
                <a16:creationId xmlns:a16="http://schemas.microsoft.com/office/drawing/2014/main" id="{EA4073C8-AC7A-E307-1634-C2E5CB479987}"/>
              </a:ext>
            </a:extLst>
          </p:cNvPr>
          <p:cNvSpPr/>
          <p:nvPr/>
        </p:nvSpPr>
        <p:spPr>
          <a:xfrm rot="5400000">
            <a:off x="-97731" y="4097217"/>
            <a:ext cx="2737961"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직사각형 49">
            <a:extLst>
              <a:ext uri="{FF2B5EF4-FFF2-40B4-BE49-F238E27FC236}">
                <a16:creationId xmlns:a16="http://schemas.microsoft.com/office/drawing/2014/main" id="{EB32E2A9-A0B7-BBCA-4B62-9E9F9444CF82}"/>
              </a:ext>
            </a:extLst>
          </p:cNvPr>
          <p:cNvSpPr>
            <a:spLocks noChangeArrowheads="1"/>
          </p:cNvSpPr>
          <p:nvPr>
            <p:custDataLst>
              <p:tags r:id="rId1"/>
            </p:custDataLst>
          </p:nvPr>
        </p:nvSpPr>
        <p:spPr bwMode="auto">
          <a:xfrm>
            <a:off x="4237986" y="2972896"/>
            <a:ext cx="1830199" cy="617814"/>
          </a:xfrm>
          <a:prstGeom prst="rect">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ko-KR"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 name="오른쪽 화살표 89">
            <a:extLst>
              <a:ext uri="{FF2B5EF4-FFF2-40B4-BE49-F238E27FC236}">
                <a16:creationId xmlns:a16="http://schemas.microsoft.com/office/drawing/2014/main" id="{B8B02F69-DD09-CFD5-C365-99D3B0E45D95}"/>
              </a:ext>
            </a:extLst>
          </p:cNvPr>
          <p:cNvSpPr/>
          <p:nvPr>
            <p:custDataLst>
              <p:tags r:id="rId2"/>
            </p:custDataLst>
          </p:nvPr>
        </p:nvSpPr>
        <p:spPr bwMode="auto">
          <a:xfrm>
            <a:off x="1888750" y="4654728"/>
            <a:ext cx="338187" cy="368984"/>
          </a:xfrm>
          <a:prstGeom prst="rightArrow">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3" name="직선 연결선 12">
            <a:extLst>
              <a:ext uri="{FF2B5EF4-FFF2-40B4-BE49-F238E27FC236}">
                <a16:creationId xmlns:a16="http://schemas.microsoft.com/office/drawing/2014/main" id="{FC60BF12-18B2-C7B5-D770-9C0A9F413775}"/>
              </a:ext>
            </a:extLst>
          </p:cNvPr>
          <p:cNvCxnSpPr/>
          <p:nvPr/>
        </p:nvCxnSpPr>
        <p:spPr>
          <a:xfrm>
            <a:off x="5308913" y="4634320"/>
            <a:ext cx="748099" cy="0"/>
          </a:xfrm>
          <a:prstGeom prst="line">
            <a:avLst/>
          </a:prstGeom>
          <a:noFill/>
          <a:ln w="19050" cap="flat" cmpd="sng" algn="ctr">
            <a:solidFill>
              <a:sysClr val="window" lastClr="FFFFFF">
                <a:lumMod val="50000"/>
              </a:sysClr>
            </a:solidFill>
            <a:prstDash val="solid"/>
            <a:headEnd type="oval" w="med" len="med"/>
            <a:tailEnd type="stealth" w="med" len="med"/>
          </a:ln>
          <a:effectLst/>
        </p:spPr>
      </p:cxnSp>
      <p:sp>
        <p:nvSpPr>
          <p:cNvPr id="14" name="직사각형 13">
            <a:extLst>
              <a:ext uri="{FF2B5EF4-FFF2-40B4-BE49-F238E27FC236}">
                <a16:creationId xmlns:a16="http://schemas.microsoft.com/office/drawing/2014/main" id="{C8680C4E-FF94-245D-DC4A-EC39C06DFFBC}"/>
              </a:ext>
            </a:extLst>
          </p:cNvPr>
          <p:cNvSpPr/>
          <p:nvPr/>
        </p:nvSpPr>
        <p:spPr>
          <a:xfrm>
            <a:off x="6745024" y="3042498"/>
            <a:ext cx="1643115" cy="658958"/>
          </a:xfrm>
          <a:prstGeom prst="rect">
            <a:avLst/>
          </a:prstGeom>
          <a:noFill/>
          <a:ln w="12700" cap="flat" cmpd="sng" algn="ctr">
            <a:solidFill>
              <a:srgbClr val="4BACC6">
                <a:lumMod val="75000"/>
              </a:srgbClr>
            </a:solidFill>
            <a:prstDash val="solid"/>
            <a:headEnd type="none" w="med" len="med"/>
            <a:tailEnd type="arrow" w="med" len="med"/>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5" name="Picture 18" descr="Checkmark PNG, Checkmark Transparent Background - FreeIconsPNG">
            <a:extLst>
              <a:ext uri="{FF2B5EF4-FFF2-40B4-BE49-F238E27FC236}">
                <a16:creationId xmlns:a16="http://schemas.microsoft.com/office/drawing/2014/main" id="{B5203E0F-F49F-065B-429B-67CB500AA96E}"/>
              </a:ext>
            </a:extLst>
          </p:cNvPr>
          <p:cNvPicPr>
            <a:picLocks noChangeAspect="1" noChangeArrowheads="1"/>
          </p:cNvPicPr>
          <p:nvPr/>
        </p:nvPicPr>
        <p:blipFill rotWithShape="1">
          <a:blip r:embed="rId16"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1347914" y="2882422"/>
            <a:ext cx="471527" cy="4266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118FA0BA-E77C-F283-7B65-309FF96025B8}"/>
              </a:ext>
            </a:extLst>
          </p:cNvPr>
          <p:cNvSpPr/>
          <p:nvPr/>
        </p:nvSpPr>
        <p:spPr>
          <a:xfrm>
            <a:off x="6745024" y="4229271"/>
            <a:ext cx="1643115" cy="658958"/>
          </a:xfrm>
          <a:prstGeom prst="rect">
            <a:avLst/>
          </a:prstGeom>
          <a:solidFill>
            <a:srgbClr val="FFFF99">
              <a:alpha val="29804"/>
            </a:srgbClr>
          </a:solidFill>
          <a:ln w="19050" cap="flat" cmpd="sng" algn="ctr">
            <a:solidFill>
              <a:srgbClr val="4BACC6">
                <a:lumMod val="75000"/>
              </a:srgbClr>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7" name="꺾인 연결선 19">
            <a:extLst>
              <a:ext uri="{FF2B5EF4-FFF2-40B4-BE49-F238E27FC236}">
                <a16:creationId xmlns:a16="http://schemas.microsoft.com/office/drawing/2014/main" id="{DAF09390-482A-70A9-9353-25B7879E359D}"/>
              </a:ext>
            </a:extLst>
          </p:cNvPr>
          <p:cNvCxnSpPr/>
          <p:nvPr/>
        </p:nvCxnSpPr>
        <p:spPr>
          <a:xfrm>
            <a:off x="4823187" y="4941191"/>
            <a:ext cx="1014561" cy="796995"/>
          </a:xfrm>
          <a:prstGeom prst="bentConnector3">
            <a:avLst/>
          </a:prstGeom>
          <a:noFill/>
          <a:ln w="19050" cap="flat" cmpd="sng" algn="ctr">
            <a:solidFill>
              <a:sysClr val="window" lastClr="FFFFFF">
                <a:lumMod val="50000"/>
              </a:sysClr>
            </a:solidFill>
            <a:prstDash val="solid"/>
            <a:headEnd type="oval" w="med" len="med"/>
            <a:tailEnd type="stealth" w="med" len="med"/>
          </a:ln>
          <a:effectLst/>
        </p:spPr>
      </p:cxnSp>
      <p:cxnSp>
        <p:nvCxnSpPr>
          <p:cNvPr id="18" name="꺾인 연결선 20">
            <a:extLst>
              <a:ext uri="{FF2B5EF4-FFF2-40B4-BE49-F238E27FC236}">
                <a16:creationId xmlns:a16="http://schemas.microsoft.com/office/drawing/2014/main" id="{EFB63622-69B8-C219-8B68-83F34DCFA7E3}"/>
              </a:ext>
            </a:extLst>
          </p:cNvPr>
          <p:cNvCxnSpPr/>
          <p:nvPr/>
        </p:nvCxnSpPr>
        <p:spPr>
          <a:xfrm>
            <a:off x="4266644" y="4679141"/>
            <a:ext cx="732738" cy="683139"/>
          </a:xfrm>
          <a:prstGeom prst="bentConnector3">
            <a:avLst/>
          </a:prstGeom>
          <a:noFill/>
          <a:ln w="19050" cap="flat" cmpd="sng" algn="ctr">
            <a:solidFill>
              <a:sysClr val="windowText" lastClr="000000">
                <a:lumMod val="65000"/>
                <a:lumOff val="35000"/>
              </a:sysClr>
            </a:solidFill>
            <a:prstDash val="sysDash"/>
            <a:headEnd type="oval" w="med" len="med"/>
            <a:tailEnd type="stealth" w="med" len="med"/>
          </a:ln>
          <a:effectLst/>
        </p:spPr>
      </p:cxnSp>
      <p:sp>
        <p:nvSpPr>
          <p:cNvPr id="19" name="오른쪽 화살표 89">
            <a:extLst>
              <a:ext uri="{FF2B5EF4-FFF2-40B4-BE49-F238E27FC236}">
                <a16:creationId xmlns:a16="http://schemas.microsoft.com/office/drawing/2014/main" id="{7F2BDA13-5C45-97D2-C2F6-BBE21C631EE4}"/>
              </a:ext>
            </a:extLst>
          </p:cNvPr>
          <p:cNvSpPr/>
          <p:nvPr>
            <p:custDataLst>
              <p:tags r:id="rId3"/>
            </p:custDataLst>
          </p:nvPr>
        </p:nvSpPr>
        <p:spPr bwMode="auto">
          <a:xfrm>
            <a:off x="1894506" y="5147054"/>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0" name="직선 연결선 19">
            <a:extLst>
              <a:ext uri="{FF2B5EF4-FFF2-40B4-BE49-F238E27FC236}">
                <a16:creationId xmlns:a16="http://schemas.microsoft.com/office/drawing/2014/main" id="{AB4970D3-AD0D-2B74-B21D-BF16FF378D66}"/>
              </a:ext>
            </a:extLst>
          </p:cNvPr>
          <p:cNvCxnSpPr/>
          <p:nvPr/>
        </p:nvCxnSpPr>
        <p:spPr>
          <a:xfrm>
            <a:off x="4350716" y="4121966"/>
            <a:ext cx="1747301" cy="0"/>
          </a:xfrm>
          <a:prstGeom prst="line">
            <a:avLst/>
          </a:prstGeom>
          <a:noFill/>
          <a:ln w="19050" cap="flat" cmpd="sng" algn="ctr">
            <a:solidFill>
              <a:sysClr val="window" lastClr="FFFFFF">
                <a:lumMod val="50000"/>
              </a:sysClr>
            </a:solidFill>
            <a:prstDash val="solid"/>
            <a:headEnd type="none" w="med" len="med"/>
            <a:tailEnd type="none" w="med" len="med"/>
          </a:ln>
          <a:effectLst/>
        </p:spPr>
      </p:cxnSp>
      <p:sp>
        <p:nvSpPr>
          <p:cNvPr id="21" name="직사각형 20">
            <a:extLst>
              <a:ext uri="{FF2B5EF4-FFF2-40B4-BE49-F238E27FC236}">
                <a16:creationId xmlns:a16="http://schemas.microsoft.com/office/drawing/2014/main" id="{708486DE-88A1-D2CE-62BB-F6F8672CAD55}"/>
              </a:ext>
            </a:extLst>
          </p:cNvPr>
          <p:cNvSpPr/>
          <p:nvPr/>
        </p:nvSpPr>
        <p:spPr>
          <a:xfrm>
            <a:off x="1939379" y="3209519"/>
            <a:ext cx="204686" cy="176790"/>
          </a:xfrm>
          <a:prstGeom prst="rect">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직사각형 21">
            <a:extLst>
              <a:ext uri="{FF2B5EF4-FFF2-40B4-BE49-F238E27FC236}">
                <a16:creationId xmlns:a16="http://schemas.microsoft.com/office/drawing/2014/main" id="{E99819E0-95B3-8BA6-9A5E-CC507F904A92}"/>
              </a:ext>
            </a:extLst>
          </p:cNvPr>
          <p:cNvSpPr/>
          <p:nvPr/>
        </p:nvSpPr>
        <p:spPr>
          <a:xfrm>
            <a:off x="1939379" y="3697329"/>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lang="ko-KR" altLang="en-US"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a:extLst>
              <a:ext uri="{FF2B5EF4-FFF2-40B4-BE49-F238E27FC236}">
                <a16:creationId xmlns:a16="http://schemas.microsoft.com/office/drawing/2014/main" id="{BBF117EE-0E43-112F-E134-1E7A63B0267F}"/>
              </a:ext>
            </a:extLst>
          </p:cNvPr>
          <p:cNvSpPr/>
          <p:nvPr/>
        </p:nvSpPr>
        <p:spPr>
          <a:xfrm>
            <a:off x="1939379" y="4185141"/>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a:extLst>
              <a:ext uri="{FF2B5EF4-FFF2-40B4-BE49-F238E27FC236}">
                <a16:creationId xmlns:a16="http://schemas.microsoft.com/office/drawing/2014/main" id="{B4250BE9-638A-9E1B-C5F7-E3DCB5C831DC}"/>
              </a:ext>
            </a:extLst>
          </p:cNvPr>
          <p:cNvSpPr/>
          <p:nvPr/>
        </p:nvSpPr>
        <p:spPr>
          <a:xfrm>
            <a:off x="1939379" y="2721707"/>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Trapezoid 286">
            <a:extLst>
              <a:ext uri="{FF2B5EF4-FFF2-40B4-BE49-F238E27FC236}">
                <a16:creationId xmlns:a16="http://schemas.microsoft.com/office/drawing/2014/main" id="{75E610CD-43CD-1472-AFC9-49056358AEE0}"/>
              </a:ext>
            </a:extLst>
          </p:cNvPr>
          <p:cNvSpPr/>
          <p:nvPr/>
        </p:nvSpPr>
        <p:spPr>
          <a:xfrm rot="16200000">
            <a:off x="1822825" y="2583053"/>
            <a:ext cx="2555148" cy="437763"/>
          </a:xfrm>
          <a:prstGeom prst="trapezoid">
            <a:avLst>
              <a:gd name="adj" fmla="val 155426"/>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6" name="직선 연결선 25">
            <a:extLst>
              <a:ext uri="{FF2B5EF4-FFF2-40B4-BE49-F238E27FC236}">
                <a16:creationId xmlns:a16="http://schemas.microsoft.com/office/drawing/2014/main" id="{C0FF014B-9F21-A802-0185-52405E0FC135}"/>
              </a:ext>
            </a:extLst>
          </p:cNvPr>
          <p:cNvCxnSpPr>
            <a:cxnSpLocks/>
          </p:cNvCxnSpPr>
          <p:nvPr/>
        </p:nvCxnSpPr>
        <p:spPr>
          <a:xfrm flipV="1">
            <a:off x="6529393" y="3495758"/>
            <a:ext cx="4824" cy="1584776"/>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7" name="그룹 26">
            <a:extLst>
              <a:ext uri="{FF2B5EF4-FFF2-40B4-BE49-F238E27FC236}">
                <a16:creationId xmlns:a16="http://schemas.microsoft.com/office/drawing/2014/main" id="{4B1A45DD-32D2-E982-2665-414652C6B2E4}"/>
              </a:ext>
            </a:extLst>
          </p:cNvPr>
          <p:cNvGrpSpPr/>
          <p:nvPr/>
        </p:nvGrpSpPr>
        <p:grpSpPr>
          <a:xfrm>
            <a:off x="4338173" y="1846868"/>
            <a:ext cx="1933089" cy="884063"/>
            <a:chOff x="8570467" y="2347763"/>
            <a:chExt cx="2469601" cy="1118245"/>
          </a:xfrm>
        </p:grpSpPr>
        <p:sp>
          <p:nvSpPr>
            <p:cNvPr id="28" name="직사각형 49">
              <a:extLst>
                <a:ext uri="{FF2B5EF4-FFF2-40B4-BE49-F238E27FC236}">
                  <a16:creationId xmlns:a16="http://schemas.microsoft.com/office/drawing/2014/main" id="{419FEE98-AB1A-775B-506C-2958523CB392}"/>
                </a:ext>
              </a:extLst>
            </p:cNvPr>
            <p:cNvSpPr>
              <a:spLocks noChangeArrowheads="1"/>
            </p:cNvSpPr>
            <p:nvPr>
              <p:custDataLst>
                <p:tags r:id="rId11"/>
              </p:custDataLst>
            </p:nvPr>
          </p:nvSpPr>
          <p:spPr bwMode="auto">
            <a:xfrm>
              <a:off x="8570467"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직사각형 49">
              <a:extLst>
                <a:ext uri="{FF2B5EF4-FFF2-40B4-BE49-F238E27FC236}">
                  <a16:creationId xmlns:a16="http://schemas.microsoft.com/office/drawing/2014/main" id="{8338A2BC-9710-4E63-A2BE-CD756891C814}"/>
                </a:ext>
              </a:extLst>
            </p:cNvPr>
            <p:cNvSpPr>
              <a:spLocks noChangeArrowheads="1"/>
            </p:cNvSpPr>
            <p:nvPr>
              <p:custDataLst>
                <p:tags r:id="rId12"/>
              </p:custDataLst>
            </p:nvPr>
          </p:nvSpPr>
          <p:spPr bwMode="auto">
            <a:xfrm>
              <a:off x="10410009"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직사각형 49">
              <a:extLst>
                <a:ext uri="{FF2B5EF4-FFF2-40B4-BE49-F238E27FC236}">
                  <a16:creationId xmlns:a16="http://schemas.microsoft.com/office/drawing/2014/main" id="{2453E0F2-F799-5E1E-0BE2-4CDB5A52CB2D}"/>
                </a:ext>
              </a:extLst>
            </p:cNvPr>
            <p:cNvSpPr>
              <a:spLocks noChangeArrowheads="1"/>
            </p:cNvSpPr>
            <p:nvPr>
              <p:custDataLst>
                <p:tags r:id="rId13"/>
              </p:custDataLst>
            </p:nvPr>
          </p:nvSpPr>
          <p:spPr bwMode="auto">
            <a:xfrm>
              <a:off x="9490238"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삼각형 1">
              <a:extLst>
                <a:ext uri="{FF2B5EF4-FFF2-40B4-BE49-F238E27FC236}">
                  <a16:creationId xmlns:a16="http://schemas.microsoft.com/office/drawing/2014/main" id="{D8615D20-3753-6873-9643-DD828D807C80}"/>
                </a:ext>
              </a:extLst>
            </p:cNvPr>
            <p:cNvSpPr/>
            <p:nvPr/>
          </p:nvSpPr>
          <p:spPr>
            <a:xfrm rot="5400000">
              <a:off x="9906070"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2" name="삼각형 1">
              <a:extLst>
                <a:ext uri="{FF2B5EF4-FFF2-40B4-BE49-F238E27FC236}">
                  <a16:creationId xmlns:a16="http://schemas.microsoft.com/office/drawing/2014/main" id="{E31AD803-6837-8928-61A7-5CCA3125B330}"/>
                </a:ext>
              </a:extLst>
            </p:cNvPr>
            <p:cNvSpPr/>
            <p:nvPr/>
          </p:nvSpPr>
          <p:spPr>
            <a:xfrm rot="5400000">
              <a:off x="8986299"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cxnSp>
        <p:nvCxnSpPr>
          <p:cNvPr id="33" name="꺾인 연결선 35">
            <a:extLst>
              <a:ext uri="{FF2B5EF4-FFF2-40B4-BE49-F238E27FC236}">
                <a16:creationId xmlns:a16="http://schemas.microsoft.com/office/drawing/2014/main" id="{C1725B18-F7F5-423C-12CB-796783F7F73A}"/>
              </a:ext>
            </a:extLst>
          </p:cNvPr>
          <p:cNvCxnSpPr/>
          <p:nvPr/>
        </p:nvCxnSpPr>
        <p:spPr>
          <a:xfrm>
            <a:off x="5624905" y="4918969"/>
            <a:ext cx="1014561" cy="796995"/>
          </a:xfrm>
          <a:prstGeom prst="bentConnector3">
            <a:avLst/>
          </a:prstGeom>
          <a:noFill/>
          <a:ln w="12700" cap="flat" cmpd="sng" algn="ctr">
            <a:solidFill>
              <a:sysClr val="window" lastClr="FFFFFF">
                <a:lumMod val="50000"/>
              </a:sysClr>
            </a:solidFill>
            <a:prstDash val="sysDash"/>
            <a:headEnd type="oval" w="med" len="med"/>
            <a:tailEnd type="stealth" w="med" len="med"/>
          </a:ln>
          <a:effectLst/>
        </p:spPr>
      </p:cxnSp>
      <p:pic>
        <p:nvPicPr>
          <p:cNvPr id="34" name="Picture 18" descr="Checkmark PNG, Checkmark Transparent Background - FreeIconsPNG">
            <a:extLst>
              <a:ext uri="{FF2B5EF4-FFF2-40B4-BE49-F238E27FC236}">
                <a16:creationId xmlns:a16="http://schemas.microsoft.com/office/drawing/2014/main" id="{6BAEEDAE-EA65-1117-A7D1-C6FDD1527B07}"/>
              </a:ext>
            </a:extLst>
          </p:cNvPr>
          <p:cNvPicPr>
            <a:picLocks noChangeAspect="1" noChangeArrowheads="1"/>
          </p:cNvPicPr>
          <p:nvPr/>
        </p:nvPicPr>
        <p:blipFill rotWithShape="1">
          <a:blip r:embed="rId17"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5009042" y="2972905"/>
            <a:ext cx="241968" cy="2189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DC767CE3-DCA4-5F60-1005-BDF9BC040CBA}"/>
              </a:ext>
            </a:extLst>
          </p:cNvPr>
          <p:cNvSpPr/>
          <p:nvPr/>
        </p:nvSpPr>
        <p:spPr>
          <a:xfrm>
            <a:off x="7320672" y="3524707"/>
            <a:ext cx="1106878" cy="951836"/>
          </a:xfrm>
          <a:prstGeom prst="rect">
            <a:avLst/>
          </a:prstGeom>
          <a:solidFill>
            <a:sysClr val="window" lastClr="FFFFFF"/>
          </a:solidFill>
          <a:ln w="9525" cap="flat" cmpd="sng" algn="ctr">
            <a:noFill/>
            <a:prstDash val="solid"/>
          </a:ln>
          <a:effectLst/>
        </p:spPr>
        <p:txBody>
          <a:bodyPr lIns="84396" tIns="42198" rIns="84396" bIns="42198"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36" name="꺾인 연결선 38">
            <a:extLst>
              <a:ext uri="{FF2B5EF4-FFF2-40B4-BE49-F238E27FC236}">
                <a16:creationId xmlns:a16="http://schemas.microsoft.com/office/drawing/2014/main" id="{3E4CD229-EBB1-4CAD-C5C1-977F151CAE14}"/>
              </a:ext>
            </a:extLst>
          </p:cNvPr>
          <p:cNvCxnSpPr/>
          <p:nvPr/>
        </p:nvCxnSpPr>
        <p:spPr>
          <a:xfrm>
            <a:off x="4130355" y="5177383"/>
            <a:ext cx="732738" cy="683139"/>
          </a:xfrm>
          <a:prstGeom prst="bentConnector3">
            <a:avLst/>
          </a:prstGeom>
          <a:noFill/>
          <a:ln w="19050" cap="flat" cmpd="sng" algn="ctr">
            <a:solidFill>
              <a:sysClr val="window" lastClr="FFFFFF">
                <a:lumMod val="50000"/>
              </a:sysClr>
            </a:solidFill>
            <a:prstDash val="solid"/>
            <a:headEnd type="none" w="med" len="med"/>
            <a:tailEnd type="none" w="med" len="med"/>
          </a:ln>
          <a:effectLst/>
        </p:spPr>
      </p:cxnSp>
      <p:sp>
        <p:nvSpPr>
          <p:cNvPr id="37" name="타원 36">
            <a:extLst>
              <a:ext uri="{FF2B5EF4-FFF2-40B4-BE49-F238E27FC236}">
                <a16:creationId xmlns:a16="http://schemas.microsoft.com/office/drawing/2014/main" id="{61806DC1-3427-0C5F-CFD1-D183DC48FC6F}"/>
              </a:ext>
            </a:extLst>
          </p:cNvPr>
          <p:cNvSpPr/>
          <p:nvPr/>
        </p:nvSpPr>
        <p:spPr>
          <a:xfrm>
            <a:off x="2369850" y="272171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타원 37">
            <a:extLst>
              <a:ext uri="{FF2B5EF4-FFF2-40B4-BE49-F238E27FC236}">
                <a16:creationId xmlns:a16="http://schemas.microsoft.com/office/drawing/2014/main" id="{28CF90B1-700B-E9CE-859E-E773B48BC462}"/>
              </a:ext>
            </a:extLst>
          </p:cNvPr>
          <p:cNvSpPr/>
          <p:nvPr/>
        </p:nvSpPr>
        <p:spPr>
          <a:xfrm>
            <a:off x="2369850" y="320952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9" name="타원 38">
            <a:extLst>
              <a:ext uri="{FF2B5EF4-FFF2-40B4-BE49-F238E27FC236}">
                <a16:creationId xmlns:a16="http://schemas.microsoft.com/office/drawing/2014/main" id="{1C50C766-0149-BC1A-F707-33B690EEECE2}"/>
              </a:ext>
            </a:extLst>
          </p:cNvPr>
          <p:cNvSpPr/>
          <p:nvPr/>
        </p:nvSpPr>
        <p:spPr>
          <a:xfrm>
            <a:off x="2369850" y="3697337"/>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0" name="타원 39">
            <a:extLst>
              <a:ext uri="{FF2B5EF4-FFF2-40B4-BE49-F238E27FC236}">
                <a16:creationId xmlns:a16="http://schemas.microsoft.com/office/drawing/2014/main" id="{F6999282-A668-9D33-DB06-27D3141D34D7}"/>
              </a:ext>
            </a:extLst>
          </p:cNvPr>
          <p:cNvSpPr/>
          <p:nvPr/>
        </p:nvSpPr>
        <p:spPr>
          <a:xfrm>
            <a:off x="2369850" y="418514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1" name="직사각형 49">
            <a:extLst>
              <a:ext uri="{FF2B5EF4-FFF2-40B4-BE49-F238E27FC236}">
                <a16:creationId xmlns:a16="http://schemas.microsoft.com/office/drawing/2014/main" id="{37B56165-357C-6A93-5FDF-7B4CE249F570}"/>
              </a:ext>
            </a:extLst>
          </p:cNvPr>
          <p:cNvSpPr>
            <a:spLocks noChangeArrowheads="1"/>
          </p:cNvSpPr>
          <p:nvPr>
            <p:custDataLst>
              <p:tags r:id="rId4"/>
            </p:custDataLst>
          </p:nvPr>
        </p:nvSpPr>
        <p:spPr bwMode="auto">
          <a:xfrm>
            <a:off x="6547599"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직사각형 49">
            <a:extLst>
              <a:ext uri="{FF2B5EF4-FFF2-40B4-BE49-F238E27FC236}">
                <a16:creationId xmlns:a16="http://schemas.microsoft.com/office/drawing/2014/main" id="{8725F418-C76B-2C0B-D7C9-25ACD4B6BDCE}"/>
              </a:ext>
            </a:extLst>
          </p:cNvPr>
          <p:cNvSpPr>
            <a:spLocks noChangeArrowheads="1"/>
          </p:cNvSpPr>
          <p:nvPr>
            <p:custDataLst>
              <p:tags r:id="rId5"/>
            </p:custDataLst>
          </p:nvPr>
        </p:nvSpPr>
        <p:spPr bwMode="auto">
          <a:xfrm>
            <a:off x="7987508"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직사각형 49">
            <a:extLst>
              <a:ext uri="{FF2B5EF4-FFF2-40B4-BE49-F238E27FC236}">
                <a16:creationId xmlns:a16="http://schemas.microsoft.com/office/drawing/2014/main" id="{2DA9504C-28D9-910A-7507-AC1098625D67}"/>
              </a:ext>
            </a:extLst>
          </p:cNvPr>
          <p:cNvSpPr>
            <a:spLocks noChangeArrowheads="1"/>
          </p:cNvSpPr>
          <p:nvPr>
            <p:custDataLst>
              <p:tags r:id="rId6"/>
            </p:custDataLst>
          </p:nvPr>
        </p:nvSpPr>
        <p:spPr bwMode="auto">
          <a:xfrm>
            <a:off x="7267553"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4" name="삼각형 1">
            <a:extLst>
              <a:ext uri="{FF2B5EF4-FFF2-40B4-BE49-F238E27FC236}">
                <a16:creationId xmlns:a16="http://schemas.microsoft.com/office/drawing/2014/main" id="{70AC213F-F807-A0DA-32C8-EE1D1968C88D}"/>
              </a:ext>
            </a:extLst>
          </p:cNvPr>
          <p:cNvSpPr/>
          <p:nvPr/>
        </p:nvSpPr>
        <p:spPr>
          <a:xfrm rot="5400000">
            <a:off x="7590238"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5" name="삼각형 1">
            <a:extLst>
              <a:ext uri="{FF2B5EF4-FFF2-40B4-BE49-F238E27FC236}">
                <a16:creationId xmlns:a16="http://schemas.microsoft.com/office/drawing/2014/main" id="{E1E0BECA-65DB-4233-3A1F-B228F70687A1}"/>
              </a:ext>
            </a:extLst>
          </p:cNvPr>
          <p:cNvSpPr/>
          <p:nvPr/>
        </p:nvSpPr>
        <p:spPr>
          <a:xfrm rot="5400000">
            <a:off x="6870284"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6" name="직사각형 49">
            <a:extLst>
              <a:ext uri="{FF2B5EF4-FFF2-40B4-BE49-F238E27FC236}">
                <a16:creationId xmlns:a16="http://schemas.microsoft.com/office/drawing/2014/main" id="{69485C96-427E-78E2-5734-E532E99D7725}"/>
              </a:ext>
            </a:extLst>
          </p:cNvPr>
          <p:cNvSpPr>
            <a:spLocks noChangeArrowheads="1"/>
          </p:cNvSpPr>
          <p:nvPr>
            <p:custDataLst>
              <p:tags r:id="rId7"/>
            </p:custDataLst>
          </p:nvPr>
        </p:nvSpPr>
        <p:spPr bwMode="auto">
          <a:xfrm>
            <a:off x="8631440" y="3106486"/>
            <a:ext cx="1189224" cy="389272"/>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a:extLst>
              <a:ext uri="{FF2B5EF4-FFF2-40B4-BE49-F238E27FC236}">
                <a16:creationId xmlns:a16="http://schemas.microsoft.com/office/drawing/2014/main" id="{5A63D4B9-19F1-8375-03F1-AF0513168B57}"/>
              </a:ext>
            </a:extLst>
          </p:cNvPr>
          <p:cNvSpPr>
            <a:spLocks noChangeArrowheads="1"/>
          </p:cNvSpPr>
          <p:nvPr>
            <p:custDataLst>
              <p:tags r:id="rId8"/>
            </p:custDataLst>
          </p:nvPr>
        </p:nvSpPr>
        <p:spPr bwMode="auto">
          <a:xfrm>
            <a:off x="8631443" y="3714325"/>
            <a:ext cx="1222762" cy="405963"/>
          </a:xfrm>
          <a:prstGeom prst="rect">
            <a:avLst/>
          </a:prstGeom>
          <a:solidFill>
            <a:sysClr val="windowText" lastClr="000000"/>
          </a:solidFill>
          <a:ln w="6350"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8" name="직사각형 49">
            <a:extLst>
              <a:ext uri="{FF2B5EF4-FFF2-40B4-BE49-F238E27FC236}">
                <a16:creationId xmlns:a16="http://schemas.microsoft.com/office/drawing/2014/main" id="{C33C0965-DB95-729D-1BBF-199709A141BE}"/>
              </a:ext>
            </a:extLst>
          </p:cNvPr>
          <p:cNvSpPr>
            <a:spLocks noChangeArrowheads="1"/>
          </p:cNvSpPr>
          <p:nvPr>
            <p:custDataLst>
              <p:tags r:id="rId9"/>
            </p:custDataLst>
          </p:nvPr>
        </p:nvSpPr>
        <p:spPr bwMode="auto">
          <a:xfrm>
            <a:off x="8631443" y="4228903"/>
            <a:ext cx="1222762" cy="529635"/>
          </a:xfrm>
          <a:prstGeom prst="rect">
            <a:avLst/>
          </a:prstGeom>
          <a:solidFill>
            <a:sysClr val="window" lastClr="FFFFFF"/>
          </a:solidFill>
          <a:ln w="6350" cap="flat" cmpd="sng" algn="ctr">
            <a:solidFill>
              <a:sysClr val="windowText" lastClr="000000"/>
            </a:solidFill>
            <a:prstDash val="solid"/>
          </a:ln>
          <a:effectLst/>
        </p:spPr>
        <p:txBody>
          <a:bodyPr lIns="84396" tIns="42198" rIns="84396" bIns="42198" rtlCol="0" anchor="ctr"/>
          <a:lstStyle/>
          <a:p>
            <a:pPr marL="158252" indent="-158252">
              <a:buFont typeface="Arial" panose="020B0604020202020204" pitchFamily="34" charset="0"/>
              <a:buChar cha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XXX</a:t>
            </a: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a:extLst>
              <a:ext uri="{FF2B5EF4-FFF2-40B4-BE49-F238E27FC236}">
                <a16:creationId xmlns:a16="http://schemas.microsoft.com/office/drawing/2014/main" id="{E46207B2-529E-4AA6-702D-E8725000CDBC}"/>
              </a:ext>
            </a:extLst>
          </p:cNvPr>
          <p:cNvSpPr/>
          <p:nvPr/>
        </p:nvSpPr>
        <p:spPr>
          <a:xfrm>
            <a:off x="6912608" y="5177385"/>
            <a:ext cx="2133269" cy="526061"/>
          </a:xfrm>
          <a:prstGeom prst="rect">
            <a:avLst/>
          </a:prstGeom>
          <a:solidFill>
            <a:sysClr val="windowText" lastClr="000000">
              <a:lumMod val="50000"/>
              <a:lumOff val="50000"/>
              <a:alpha val="29804"/>
            </a:sysClr>
          </a:solidFill>
          <a:ln w="12700" cap="flat" cmpd="sng" algn="ctr">
            <a:solidFill>
              <a:sysClr val="windowText" lastClr="000000"/>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0" name="TextBox 49">
            <a:extLst>
              <a:ext uri="{FF2B5EF4-FFF2-40B4-BE49-F238E27FC236}">
                <a16:creationId xmlns:a16="http://schemas.microsoft.com/office/drawing/2014/main" id="{C271E45C-01C5-7506-0536-CC8BBB04BC1A}"/>
              </a:ext>
            </a:extLst>
          </p:cNvPr>
          <p:cNvSpPr txBox="1"/>
          <p:nvPr/>
        </p:nvSpPr>
        <p:spPr>
          <a:xfrm>
            <a:off x="1772901" y="6327428"/>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67F46154-4F39-B2A7-29E0-58FE05E81500}"/>
              </a:ext>
            </a:extLst>
          </p:cNvPr>
          <p:cNvSpPr txBox="1"/>
          <p:nvPr/>
        </p:nvSpPr>
        <p:spPr>
          <a:xfrm>
            <a:off x="1780163" y="7069554"/>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2" name="TextBox 51">
            <a:extLst>
              <a:ext uri="{FF2B5EF4-FFF2-40B4-BE49-F238E27FC236}">
                <a16:creationId xmlns:a16="http://schemas.microsoft.com/office/drawing/2014/main" id="{76266B77-EB56-3A6B-2E4C-D3DC3573ABC5}"/>
              </a:ext>
            </a:extLst>
          </p:cNvPr>
          <p:cNvSpPr txBox="1"/>
          <p:nvPr/>
        </p:nvSpPr>
        <p:spPr>
          <a:xfrm>
            <a:off x="3868763" y="6391350"/>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3" name="TextBox 52">
            <a:extLst>
              <a:ext uri="{FF2B5EF4-FFF2-40B4-BE49-F238E27FC236}">
                <a16:creationId xmlns:a16="http://schemas.microsoft.com/office/drawing/2014/main" id="{CBC54BD0-37F9-6AFA-BEC6-ECBD3F82BD89}"/>
              </a:ext>
            </a:extLst>
          </p:cNvPr>
          <p:cNvSpPr txBox="1"/>
          <p:nvPr/>
        </p:nvSpPr>
        <p:spPr>
          <a:xfrm>
            <a:off x="3868757" y="7069552"/>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54" name="직선 연결선 53">
            <a:extLst>
              <a:ext uri="{FF2B5EF4-FFF2-40B4-BE49-F238E27FC236}">
                <a16:creationId xmlns:a16="http://schemas.microsoft.com/office/drawing/2014/main" id="{EE26AF9B-B0D9-38AD-15B7-C70F78A6506D}"/>
              </a:ext>
            </a:extLst>
          </p:cNvPr>
          <p:cNvCxnSpPr>
            <a:cxnSpLocks/>
          </p:cNvCxnSpPr>
          <p:nvPr/>
        </p:nvCxnSpPr>
        <p:spPr>
          <a:xfrm>
            <a:off x="3794814" y="1252425"/>
            <a:ext cx="3101838" cy="0"/>
          </a:xfrm>
          <a:prstGeom prst="line">
            <a:avLst/>
          </a:prstGeom>
          <a:noFill/>
          <a:ln w="9525" cap="flat" cmpd="sng" algn="ctr">
            <a:solidFill>
              <a:sysClr val="window" lastClr="FFFFFF">
                <a:lumMod val="50000"/>
              </a:sysClr>
            </a:solidFill>
            <a:prstDash val="solid"/>
          </a:ln>
          <a:effectLst/>
        </p:spPr>
      </p:cxnSp>
      <p:cxnSp>
        <p:nvCxnSpPr>
          <p:cNvPr id="55" name="직선 연결선 54">
            <a:extLst>
              <a:ext uri="{FF2B5EF4-FFF2-40B4-BE49-F238E27FC236}">
                <a16:creationId xmlns:a16="http://schemas.microsoft.com/office/drawing/2014/main" id="{7FF74CDB-2D73-E32D-2BBA-363122CD43AC}"/>
              </a:ext>
            </a:extLst>
          </p:cNvPr>
          <p:cNvCxnSpPr>
            <a:cxnSpLocks/>
          </p:cNvCxnSpPr>
          <p:nvPr/>
        </p:nvCxnSpPr>
        <p:spPr>
          <a:xfrm>
            <a:off x="3895876" y="1667706"/>
            <a:ext cx="3101838" cy="0"/>
          </a:xfrm>
          <a:prstGeom prst="line">
            <a:avLst/>
          </a:prstGeom>
          <a:noFill/>
          <a:ln w="9525" cap="flat" cmpd="sng" algn="ctr">
            <a:solidFill>
              <a:sysClr val="window" lastClr="FFFFFF">
                <a:lumMod val="50000"/>
              </a:sysClr>
            </a:solidFill>
            <a:prstDash val="solid"/>
          </a:ln>
          <a:effectLst/>
        </p:spPr>
      </p:cxnSp>
      <p:pic>
        <p:nvPicPr>
          <p:cNvPr id="56" name="Picture 2" descr="Computer Icons Star Drawing PNG, Clipart, Aircraft, Airplane, Angle, Black,  Black And White Free PNG Download">
            <a:extLst>
              <a:ext uri="{FF2B5EF4-FFF2-40B4-BE49-F238E27FC236}">
                <a16:creationId xmlns:a16="http://schemas.microsoft.com/office/drawing/2014/main" id="{0536BB19-D861-070D-D7CA-316DECE21E17}"/>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1727010"/>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and Drawn Arrow - Black Hand Drawn Arrow Png, Transparent Png - kindpng">
            <a:extLst>
              <a:ext uri="{FF2B5EF4-FFF2-40B4-BE49-F238E27FC236}">
                <a16:creationId xmlns:a16="http://schemas.microsoft.com/office/drawing/2014/main" id="{5387346E-FA6F-39DC-BFDB-BC83F388C0CB}"/>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386" b="94955" l="3140" r="97326"/>
                    </a14:imgEffect>
                  </a14:imgLayer>
                </a14:imgProps>
              </a:ext>
              <a:ext uri="{28A0092B-C50C-407E-A947-70E740481C1C}">
                <a14:useLocalDpi xmlns:a14="http://schemas.microsoft.com/office/drawing/2010/main" val="0"/>
              </a:ext>
            </a:extLst>
          </a:blip>
          <a:srcRect/>
          <a:stretch>
            <a:fillRect/>
          </a:stretch>
        </p:blipFill>
        <p:spPr bwMode="auto">
          <a:xfrm>
            <a:off x="9628020" y="6162489"/>
            <a:ext cx="722001" cy="2829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encil Arrow Computer Icons, left arrow, angle, internet, pen png | PNGWing">
            <a:extLst>
              <a:ext uri="{FF2B5EF4-FFF2-40B4-BE49-F238E27FC236}">
                <a16:creationId xmlns:a16="http://schemas.microsoft.com/office/drawing/2014/main" id="{ADDB6EB1-127A-153F-4FE8-AB1F95242020}"/>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8851416" y="612644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6 Circle Scribble Pencil (PNG Transparent) | OnlyGFX.com">
            <a:extLst>
              <a:ext uri="{FF2B5EF4-FFF2-40B4-BE49-F238E27FC236}">
                <a16:creationId xmlns:a16="http://schemas.microsoft.com/office/drawing/2014/main" id="{57D9FC04-259C-BAFA-F52B-2EC46E913CC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97527" y="3813391"/>
            <a:ext cx="538081" cy="532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omputer Icons Star Drawing PNG, Clipart, Aircraft, Airplane, Angle, Black,  Black And White Free PNG Download">
            <a:extLst>
              <a:ext uri="{FF2B5EF4-FFF2-40B4-BE49-F238E27FC236}">
                <a16:creationId xmlns:a16="http://schemas.microsoft.com/office/drawing/2014/main" id="{701677F5-FBFA-38A1-D29B-92419CDFCCCC}"/>
              </a:ext>
            </a:extLst>
          </p:cNvPr>
          <p:cNvPicPr>
            <a:picLocks noChangeAspect="1" noChangeArrowheads="1"/>
          </p:cNvPicPr>
          <p:nvPr/>
        </p:nvPicPr>
        <p:blipFill rotWithShape="1">
          <a:blip r:embed="rId18" cstate="print">
            <a:duotone>
              <a:srgbClr val="C0504D">
                <a:shade val="45000"/>
                <a:satMod val="135000"/>
              </a:srgbClr>
              <a:prstClr val="white"/>
            </a:duotone>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2838018"/>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encil Arrow Computer Icons, left arrow, angle, internet, pen png | PNGWing">
            <a:extLst>
              <a:ext uri="{FF2B5EF4-FFF2-40B4-BE49-F238E27FC236}">
                <a16:creationId xmlns:a16="http://schemas.microsoft.com/office/drawing/2014/main" id="{24BEA557-8B0A-F2D6-806E-F8968A81BC1A}"/>
              </a:ext>
            </a:extLst>
          </p:cNvPr>
          <p:cNvPicPr>
            <a:picLocks noChangeAspect="1" noChangeArrowheads="1"/>
          </p:cNvPicPr>
          <p:nvPr/>
        </p:nvPicPr>
        <p:blipFill rotWithShape="1">
          <a:blip r:embed="rId22" cstate="print">
            <a:duotone>
              <a:srgbClr val="C0504D">
                <a:shade val="45000"/>
                <a:satMod val="135000"/>
              </a:srgbClr>
              <a:prstClr val="white"/>
            </a:duotone>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9410468" y="577142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D Black Sketch Tick Mark PNG | Citypng">
            <a:extLst>
              <a:ext uri="{FF2B5EF4-FFF2-40B4-BE49-F238E27FC236}">
                <a16:creationId xmlns:a16="http://schemas.microsoft.com/office/drawing/2014/main" id="{2D2910C8-7D73-3520-93E5-B23E91644531}"/>
              </a:ext>
            </a:extLst>
          </p:cNvPr>
          <p:cNvPicPr>
            <a:picLocks noChangeAspect="1" noChangeArrowheads="1"/>
          </p:cNvPicPr>
          <p:nvPr/>
        </p:nvPicPr>
        <p:blipFill rotWithShape="1">
          <a:blip r:embed="rId25" cstate="print">
            <a:duotone>
              <a:srgbClr val="C0504D">
                <a:shade val="45000"/>
                <a:satMod val="135000"/>
              </a:srgbClr>
              <a:prstClr val="white"/>
            </a:duotone>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8492309" y="7088523"/>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D Black Sketch Tick Mark PNG | Citypng">
            <a:extLst>
              <a:ext uri="{FF2B5EF4-FFF2-40B4-BE49-F238E27FC236}">
                <a16:creationId xmlns:a16="http://schemas.microsoft.com/office/drawing/2014/main" id="{902AB1E7-46E0-ED52-8E70-A10CBF2BAFBC}"/>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9159637" y="7052314"/>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V 사진, 이미지, 일러스트, 캘리그라피 - 크라우드픽">
            <a:extLst>
              <a:ext uri="{FF2B5EF4-FFF2-40B4-BE49-F238E27FC236}">
                <a16:creationId xmlns:a16="http://schemas.microsoft.com/office/drawing/2014/main" id="{44B4D4F4-AB47-1607-A2E8-061A43F58B9A}"/>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colorTemperature colorTemp="5900"/>
                    </a14:imgEffect>
                  </a14:imgLayer>
                </a14:imgProps>
              </a:ext>
              <a:ext uri="{28A0092B-C50C-407E-A947-70E740481C1C}">
                <a14:useLocalDpi xmlns:a14="http://schemas.microsoft.com/office/drawing/2010/main" val="0"/>
              </a:ext>
            </a:extLst>
          </a:blip>
          <a:srcRect l="23806" t="17277" r="15860" b="17869"/>
          <a:stretch/>
        </p:blipFill>
        <p:spPr bwMode="auto">
          <a:xfrm>
            <a:off x="9803687" y="7114045"/>
            <a:ext cx="674912" cy="7254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Safety Line Stock Vector (Royalty Free) 296795174">
            <a:extLst>
              <a:ext uri="{FF2B5EF4-FFF2-40B4-BE49-F238E27FC236}">
                <a16:creationId xmlns:a16="http://schemas.microsoft.com/office/drawing/2014/main" id="{9F210B33-1EE8-781C-5FB1-7D671B5448E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8581"/>
          <a:stretch/>
        </p:blipFill>
        <p:spPr bwMode="auto">
          <a:xfrm>
            <a:off x="1819220" y="1382680"/>
            <a:ext cx="644626" cy="395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Safety Line Stock Vector (Royalty Free) 296795174">
            <a:extLst>
              <a:ext uri="{FF2B5EF4-FFF2-40B4-BE49-F238E27FC236}">
                <a16:creationId xmlns:a16="http://schemas.microsoft.com/office/drawing/2014/main" id="{C838FEE5-DF9B-D137-A252-444EA29531A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813" t="9989" b="8580"/>
          <a:stretch/>
        </p:blipFill>
        <p:spPr bwMode="auto">
          <a:xfrm rot="18722966" flipV="1">
            <a:off x="2145623" y="1752327"/>
            <a:ext cx="1110608" cy="258582"/>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67" name="Picture 13">
            <a:extLst>
              <a:ext uri="{FF2B5EF4-FFF2-40B4-BE49-F238E27FC236}">
                <a16:creationId xmlns:a16="http://schemas.microsoft.com/office/drawing/2014/main" id="{73A9095E-E15B-DB1B-576F-0D4AB4CC9AD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r="50000"/>
          <a:stretch/>
        </p:blipFill>
        <p:spPr bwMode="auto">
          <a:xfrm>
            <a:off x="2715242" y="4134433"/>
            <a:ext cx="1208080" cy="9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descr="C:\Users\user\Downloads\mockup-of-an-angled-iphone-12-pro-5010-el1.png">
            <a:extLst>
              <a:ext uri="{FF2B5EF4-FFF2-40B4-BE49-F238E27FC236}">
                <a16:creationId xmlns:a16="http://schemas.microsoft.com/office/drawing/2014/main" id="{32149F50-5310-A305-5274-91BAE7642689}"/>
              </a:ext>
            </a:extLst>
          </p:cNvPr>
          <p:cNvPicPr>
            <a:picLocks noChangeAspect="1" noChangeArrowheads="1"/>
          </p:cNvPicPr>
          <p:nvPr/>
        </p:nvPicPr>
        <p:blipFill rotWithShape="1">
          <a:blip r:embed="rId32" cstate="print">
            <a:extLst>
              <a:ext uri="{BEBA8EAE-BF5A-486C-A8C5-ECC9F3942E4B}">
                <a14:imgProps xmlns:a14="http://schemas.microsoft.com/office/drawing/2010/main">
                  <a14:imgLayer r:embed="rId33">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8904122" y="1398279"/>
            <a:ext cx="934522" cy="160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3">
            <a:extLst>
              <a:ext uri="{FF2B5EF4-FFF2-40B4-BE49-F238E27FC236}">
                <a16:creationId xmlns:a16="http://schemas.microsoft.com/office/drawing/2014/main" id="{82A63373-4A9F-5A31-85F2-3F2AF0D7147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50000" t="3553" r="1022"/>
          <a:stretch/>
        </p:blipFill>
        <p:spPr bwMode="auto">
          <a:xfrm>
            <a:off x="2727602" y="5220017"/>
            <a:ext cx="1183377" cy="96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aphic 14">
            <a:extLst>
              <a:ext uri="{FF2B5EF4-FFF2-40B4-BE49-F238E27FC236}">
                <a16:creationId xmlns:a16="http://schemas.microsoft.com/office/drawing/2014/main" id="{A647AC30-EDFB-7D69-33E3-079D2F0D87A4}"/>
              </a:ext>
            </a:extLst>
          </p:cNvPr>
          <p:cNvGrpSpPr/>
          <p:nvPr/>
        </p:nvGrpSpPr>
        <p:grpSpPr>
          <a:xfrm>
            <a:off x="6556246" y="2910892"/>
            <a:ext cx="714378" cy="561871"/>
            <a:chOff x="2444748" y="555045"/>
            <a:chExt cx="7282048" cy="5727454"/>
          </a:xfrm>
        </p:grpSpPr>
        <p:sp>
          <p:nvSpPr>
            <p:cNvPr id="71" name="Freeform: Shape 670">
              <a:extLst>
                <a:ext uri="{FF2B5EF4-FFF2-40B4-BE49-F238E27FC236}">
                  <a16:creationId xmlns:a16="http://schemas.microsoft.com/office/drawing/2014/main" id="{6D48809A-A8FA-798C-E0F5-730C6A662B5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ysClr val="window" lastClr="FFFFFF">
                    <a:lumMod val="75000"/>
                  </a:sysClr>
                </a:gs>
                <a:gs pos="53000">
                  <a:sysClr val="window" lastClr="FFFFFF">
                    <a:lumMod val="85000"/>
                  </a:sysClr>
                </a:gs>
                <a:gs pos="83000">
                  <a:sysClr val="window" lastClr="FFFFFF">
                    <a:lumMod val="75000"/>
                  </a:sysClr>
                </a:gs>
                <a:gs pos="100000">
                  <a:sysClr val="window" lastClr="FFFFFF">
                    <a:lumMod val="75000"/>
                  </a:sysClr>
                </a:gs>
              </a:gsLst>
              <a:lin ang="16200000" scaled="0"/>
            </a:gra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2" name="Freeform: Shape 671">
              <a:extLst>
                <a:ext uri="{FF2B5EF4-FFF2-40B4-BE49-F238E27FC236}">
                  <a16:creationId xmlns:a16="http://schemas.microsoft.com/office/drawing/2014/main" id="{70A2C3CD-C615-B2CB-B800-6C80E56B3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3" name="Freeform: Shape 672">
              <a:extLst>
                <a:ext uri="{FF2B5EF4-FFF2-40B4-BE49-F238E27FC236}">
                  <a16:creationId xmlns:a16="http://schemas.microsoft.com/office/drawing/2014/main" id="{1CB45913-2225-192C-2D42-753F2801349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4" name="Freeform: Shape 673">
              <a:extLst>
                <a:ext uri="{FF2B5EF4-FFF2-40B4-BE49-F238E27FC236}">
                  <a16:creationId xmlns:a16="http://schemas.microsoft.com/office/drawing/2014/main" id="{E9B08EBA-3D55-B7AB-967A-25526528E86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5" name="Freeform: Shape 674">
              <a:extLst>
                <a:ext uri="{FF2B5EF4-FFF2-40B4-BE49-F238E27FC236}">
                  <a16:creationId xmlns:a16="http://schemas.microsoft.com/office/drawing/2014/main" id="{405C32DC-B605-CA09-4599-FFB89F8CDB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6" name="Freeform: Shape 675">
              <a:extLst>
                <a:ext uri="{FF2B5EF4-FFF2-40B4-BE49-F238E27FC236}">
                  <a16:creationId xmlns:a16="http://schemas.microsoft.com/office/drawing/2014/main" id="{9794F67F-1725-3135-1190-F720EBFA25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ysClr val="window" lastClr="FFFFFF">
                <a:lumMod val="75000"/>
              </a:sysClr>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7" name="Freeform: Shape 676">
              <a:extLst>
                <a:ext uri="{FF2B5EF4-FFF2-40B4-BE49-F238E27FC236}">
                  <a16:creationId xmlns:a16="http://schemas.microsoft.com/office/drawing/2014/main" id="{AC101053-F135-58AE-A1F8-C1D26F8823E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8" name="Freeform: Shape 677">
              <a:extLst>
                <a:ext uri="{FF2B5EF4-FFF2-40B4-BE49-F238E27FC236}">
                  <a16:creationId xmlns:a16="http://schemas.microsoft.com/office/drawing/2014/main" id="{22387B14-77B8-DB24-26DC-9B49E39F493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79" name="Picture 13">
            <a:extLst>
              <a:ext uri="{FF2B5EF4-FFF2-40B4-BE49-F238E27FC236}">
                <a16:creationId xmlns:a16="http://schemas.microsoft.com/office/drawing/2014/main" id="{17F1341F-ED90-F519-8A96-9D6FB5D80F2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6144" t="55211" r="1689" b="3858"/>
          <a:stretch/>
        </p:blipFill>
        <p:spPr bwMode="auto">
          <a:xfrm>
            <a:off x="3935951" y="5779660"/>
            <a:ext cx="453873" cy="34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사각형: 둥근 모서리 79">
            <a:extLst>
              <a:ext uri="{FF2B5EF4-FFF2-40B4-BE49-F238E27FC236}">
                <a16:creationId xmlns:a16="http://schemas.microsoft.com/office/drawing/2014/main" id="{949D3F7C-9CC4-2775-5C69-19F507C303B6}"/>
              </a:ext>
            </a:extLst>
          </p:cNvPr>
          <p:cNvSpPr/>
          <p:nvPr/>
        </p:nvSpPr>
        <p:spPr>
          <a:xfrm>
            <a:off x="5001936" y="1294123"/>
            <a:ext cx="3714114" cy="1477825"/>
          </a:xfrm>
          <a:prstGeom prst="roundRect">
            <a:avLst>
              <a:gd name="adj" fmla="val 10480"/>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81" name="그룹 80">
            <a:extLst>
              <a:ext uri="{FF2B5EF4-FFF2-40B4-BE49-F238E27FC236}">
                <a16:creationId xmlns:a16="http://schemas.microsoft.com/office/drawing/2014/main" id="{7B74EFB4-1769-7C04-3175-2BC3A64B7EF8}"/>
              </a:ext>
            </a:extLst>
          </p:cNvPr>
          <p:cNvGrpSpPr/>
          <p:nvPr/>
        </p:nvGrpSpPr>
        <p:grpSpPr>
          <a:xfrm>
            <a:off x="12307561" y="2409418"/>
            <a:ext cx="1226705" cy="1211357"/>
            <a:chOff x="5682478" y="3632971"/>
            <a:chExt cx="1328930" cy="595647"/>
          </a:xfrm>
        </p:grpSpPr>
        <p:pic>
          <p:nvPicPr>
            <p:cNvPr id="82" name="Picture 6" descr="Server Svg Png Icon Free Download (#569193) - OnlineWebFonts.COM">
              <a:extLst>
                <a:ext uri="{FF2B5EF4-FFF2-40B4-BE49-F238E27FC236}">
                  <a16:creationId xmlns:a16="http://schemas.microsoft.com/office/drawing/2014/main" id="{10645D89-461B-9BD3-5011-AAD6696108AE}"/>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2478" y="3750338"/>
              <a:ext cx="452904" cy="4782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rver Svg Png Icon Free Download (#569193) - OnlineWebFonts.COM">
              <a:extLst>
                <a:ext uri="{FF2B5EF4-FFF2-40B4-BE49-F238E27FC236}">
                  <a16:creationId xmlns:a16="http://schemas.microsoft.com/office/drawing/2014/main" id="{285A9E1A-3B85-D41E-E015-5AEC0F7F444C}"/>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558504" y="3750338"/>
              <a:ext cx="452904" cy="47828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F560414-DE12-1CB0-50A0-8C4E82AE3729}"/>
                </a:ext>
              </a:extLst>
            </p:cNvPr>
            <p:cNvSpPr txBox="1"/>
            <p:nvPr/>
          </p:nvSpPr>
          <p:spPr>
            <a:xfrm>
              <a:off x="6078971" y="3632971"/>
              <a:ext cx="535944" cy="268943"/>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85" name="Picture 6" descr="Server Svg Png Icon Free Download (#569193) - OnlineWebFonts.COM">
            <a:extLst>
              <a:ext uri="{FF2B5EF4-FFF2-40B4-BE49-F238E27FC236}">
                <a16:creationId xmlns:a16="http://schemas.microsoft.com/office/drawing/2014/main" id="{B6608EFF-BDB6-01F3-EB52-48CA57DABBE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429692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erver Svg Png Icon Free Download (#569193) - OnlineWebFonts.COM">
            <a:extLst>
              <a:ext uri="{FF2B5EF4-FFF2-40B4-BE49-F238E27FC236}">
                <a16:creationId xmlns:a16="http://schemas.microsoft.com/office/drawing/2014/main" id="{CEFAC1DA-8356-82EA-134B-E55B54E09239}"/>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429692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E04A7DE-9FD2-E553-7DA9-BE2C2CBE89AB}"/>
              </a:ext>
            </a:extLst>
          </p:cNvPr>
          <p:cNvSpPr txBox="1"/>
          <p:nvPr/>
        </p:nvSpPr>
        <p:spPr>
          <a:xfrm>
            <a:off x="12673554" y="4158939"/>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8" name="Picture 6" descr="Server Svg Png Icon Free Download (#569193) - OnlineWebFonts.COM">
            <a:extLst>
              <a:ext uri="{FF2B5EF4-FFF2-40B4-BE49-F238E27FC236}">
                <a16:creationId xmlns:a16="http://schemas.microsoft.com/office/drawing/2014/main" id="{39684891-D18C-59ED-7C84-F50FBA67DCCD}"/>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392219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Server Svg Png Icon Free Download (#569193) - OnlineWebFonts.COM">
            <a:extLst>
              <a:ext uri="{FF2B5EF4-FFF2-40B4-BE49-F238E27FC236}">
                <a16:creationId xmlns:a16="http://schemas.microsoft.com/office/drawing/2014/main" id="{4DEF33CF-77C9-8185-B6F0-D0AAFF0E0353}"/>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392219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0F663F7-85B2-1734-627E-D651AEB01C42}"/>
              </a:ext>
            </a:extLst>
          </p:cNvPr>
          <p:cNvSpPr txBox="1"/>
          <p:nvPr/>
        </p:nvSpPr>
        <p:spPr>
          <a:xfrm>
            <a:off x="12673554" y="3749713"/>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1" name="그림 90">
            <a:extLst>
              <a:ext uri="{FF2B5EF4-FFF2-40B4-BE49-F238E27FC236}">
                <a16:creationId xmlns:a16="http://schemas.microsoft.com/office/drawing/2014/main" id="{39D30837-FED6-2DAF-8575-C77F136C47F5}"/>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10000" b="90000" l="10000" r="90000"/>
                    </a14:imgEffect>
                  </a14:imgLayer>
                </a14:imgProps>
              </a:ext>
            </a:extLst>
          </a:blip>
          <a:srcRect l="24800" t="18500" r="24800" b="17240"/>
          <a:stretch/>
        </p:blipFill>
        <p:spPr>
          <a:xfrm>
            <a:off x="3070772" y="-234690"/>
            <a:ext cx="1441938" cy="1838472"/>
          </a:xfrm>
          <a:prstGeom prst="rect">
            <a:avLst/>
          </a:prstGeom>
        </p:spPr>
      </p:pic>
      <p:pic>
        <p:nvPicPr>
          <p:cNvPr id="9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38" cstate="print">
            <a:duotone>
              <a:srgbClr val="C0504D">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80275" y="6315737"/>
            <a:ext cx="510807" cy="508233"/>
          </a:xfrm>
          <a:prstGeom prst="rect">
            <a:avLst/>
          </a:prstGeom>
          <a:noFill/>
          <a:extLst>
            <a:ext uri="{909E8E84-426E-40DD-AFC4-6F175D3DCCD1}">
              <a14:hiddenFill xmlns:a14="http://schemas.microsoft.com/office/drawing/2010/main">
                <a:solidFill>
                  <a:srgbClr val="FFFFFF"/>
                </a:solidFill>
              </a14:hiddenFill>
            </a:ext>
          </a:extLst>
        </p:spPr>
      </p:pic>
      <p:pic>
        <p:nvPicPr>
          <p:cNvPr id="93" name="그림 92">
            <a:extLst>
              <a:ext uri="{FF2B5EF4-FFF2-40B4-BE49-F238E27FC236}">
                <a16:creationId xmlns:a16="http://schemas.microsoft.com/office/drawing/2014/main" id="{C89F40A0-D4FC-B282-B163-933D0EFB7CC2}"/>
              </a:ext>
            </a:extLst>
          </p:cNvPr>
          <p:cNvPicPr>
            <a:picLocks noChangeAspect="1"/>
          </p:cNvPicPr>
          <p:nvPr/>
        </p:nvPicPr>
        <p:blipFill rotWithShape="1">
          <a:blip r:embed="rId40"/>
          <a:srcRect l="19838" t="17749" r="31330" b="45138"/>
          <a:stretch/>
        </p:blipFill>
        <p:spPr>
          <a:xfrm>
            <a:off x="3069760" y="2849700"/>
            <a:ext cx="1135466" cy="816114"/>
          </a:xfrm>
          <a:prstGeom prst="rect">
            <a:avLst/>
          </a:prstGeom>
        </p:spPr>
      </p:pic>
      <p:pic>
        <p:nvPicPr>
          <p:cNvPr id="94" name="그림 93">
            <a:extLst>
              <a:ext uri="{FF2B5EF4-FFF2-40B4-BE49-F238E27FC236}">
                <a16:creationId xmlns:a16="http://schemas.microsoft.com/office/drawing/2014/main" id="{AF2EB1B0-0AA4-8AA0-CB60-0F80FAF8C3EB}"/>
              </a:ext>
            </a:extLst>
          </p:cNvPr>
          <p:cNvPicPr>
            <a:picLocks noChangeAspect="1"/>
          </p:cNvPicPr>
          <p:nvPr/>
        </p:nvPicPr>
        <p:blipFill rotWithShape="1">
          <a:blip r:embed="rId41"/>
          <a:srcRect t="19962" b="15540"/>
          <a:stretch/>
        </p:blipFill>
        <p:spPr>
          <a:xfrm>
            <a:off x="2259317" y="165382"/>
            <a:ext cx="911865" cy="718726"/>
          </a:xfrm>
          <a:prstGeom prst="rect">
            <a:avLst/>
          </a:prstGeom>
        </p:spPr>
      </p:pic>
      <p:pic>
        <p:nvPicPr>
          <p:cNvPr id="95" name="그림 94">
            <a:extLst>
              <a:ext uri="{FF2B5EF4-FFF2-40B4-BE49-F238E27FC236}">
                <a16:creationId xmlns:a16="http://schemas.microsoft.com/office/drawing/2014/main" id="{CE3A37C5-82A0-B1A1-0A93-99B6BA54EA6C}"/>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2559168">
            <a:off x="12210990" y="1261870"/>
            <a:ext cx="2127006" cy="1528785"/>
          </a:xfrm>
          <a:prstGeom prst="rect">
            <a:avLst/>
          </a:prstGeom>
        </p:spPr>
      </p:pic>
      <p:pic>
        <p:nvPicPr>
          <p:cNvPr id="96" name="그림 95">
            <a:extLst>
              <a:ext uri="{FF2B5EF4-FFF2-40B4-BE49-F238E27FC236}">
                <a16:creationId xmlns:a16="http://schemas.microsoft.com/office/drawing/2014/main" id="{F32F3802-4D90-E0DA-F46C-946BE18A2C1F}"/>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13514794">
            <a:off x="10266944" y="2150280"/>
            <a:ext cx="2127006" cy="1528785"/>
          </a:xfrm>
          <a:prstGeom prst="rect">
            <a:avLst/>
          </a:prstGeom>
        </p:spPr>
      </p:pic>
      <p:sp>
        <p:nvSpPr>
          <p:cNvPr id="97" name="오른쪽 화살표 89">
            <a:extLst>
              <a:ext uri="{FF2B5EF4-FFF2-40B4-BE49-F238E27FC236}">
                <a16:creationId xmlns:a16="http://schemas.microsoft.com/office/drawing/2014/main" id="{10BDBA06-1AC3-816C-DAD9-98190734E45C}"/>
              </a:ext>
            </a:extLst>
          </p:cNvPr>
          <p:cNvSpPr/>
          <p:nvPr>
            <p:custDataLst>
              <p:tags r:id="rId10"/>
            </p:custDataLst>
          </p:nvPr>
        </p:nvSpPr>
        <p:spPr bwMode="auto">
          <a:xfrm>
            <a:off x="1846197" y="5587610"/>
            <a:ext cx="338187" cy="368984"/>
          </a:xfrm>
          <a:prstGeom prst="rightArrow">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8" name="그림 97">
            <a:extLst>
              <a:ext uri="{FF2B5EF4-FFF2-40B4-BE49-F238E27FC236}">
                <a16:creationId xmlns:a16="http://schemas.microsoft.com/office/drawing/2014/main" id="{968AE4DB-9D4A-3F19-79BE-BE76DDA1C4B2}"/>
              </a:ext>
            </a:extLst>
          </p:cNvPr>
          <p:cNvPicPr>
            <a:picLocks noChangeAspect="1"/>
          </p:cNvPicPr>
          <p:nvPr/>
        </p:nvPicPr>
        <p:blipFill>
          <a:blip r:embed="rId42"/>
          <a:stretch>
            <a:fillRect/>
          </a:stretch>
        </p:blipFill>
        <p:spPr>
          <a:xfrm>
            <a:off x="4886018" y="64756"/>
            <a:ext cx="729999" cy="840316"/>
          </a:xfrm>
          <a:prstGeom prst="rect">
            <a:avLst/>
          </a:prstGeom>
        </p:spPr>
      </p:pic>
      <p:pic>
        <p:nvPicPr>
          <p:cNvPr id="99" name="그림 98">
            <a:extLst>
              <a:ext uri="{FF2B5EF4-FFF2-40B4-BE49-F238E27FC236}">
                <a16:creationId xmlns:a16="http://schemas.microsoft.com/office/drawing/2014/main" id="{50A7889B-47FE-1B6E-8B8C-81A9E29F133C}"/>
              </a:ext>
            </a:extLst>
          </p:cNvPr>
          <p:cNvPicPr>
            <a:picLocks noChangeAspect="1"/>
          </p:cNvPicPr>
          <p:nvPr/>
        </p:nvPicPr>
        <p:blipFill>
          <a:blip r:embed="rId42"/>
          <a:stretch>
            <a:fillRect/>
          </a:stretch>
        </p:blipFill>
        <p:spPr>
          <a:xfrm>
            <a:off x="7750689" y="112939"/>
            <a:ext cx="729999" cy="840316"/>
          </a:xfrm>
          <a:prstGeom prst="rect">
            <a:avLst/>
          </a:prstGeom>
        </p:spPr>
      </p:pic>
      <p:pic>
        <p:nvPicPr>
          <p:cNvPr id="100" name="그림 99" descr="접시이(가) 표시된 사진&#10;&#10;자동 생성된 설명">
            <a:extLst>
              <a:ext uri="{FF2B5EF4-FFF2-40B4-BE49-F238E27FC236}">
                <a16:creationId xmlns:a16="http://schemas.microsoft.com/office/drawing/2014/main" id="{42F04151-F30D-9936-A779-E980B89EC9B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57931" y="269012"/>
            <a:ext cx="753177" cy="544806"/>
          </a:xfrm>
          <a:prstGeom prst="rect">
            <a:avLst/>
          </a:prstGeom>
        </p:spPr>
      </p:pic>
      <p:pic>
        <p:nvPicPr>
          <p:cNvPr id="101" name="Picture 2" descr="Cloud Services">
            <a:extLst>
              <a:ext uri="{FF2B5EF4-FFF2-40B4-BE49-F238E27FC236}">
                <a16:creationId xmlns:a16="http://schemas.microsoft.com/office/drawing/2014/main" id="{1886A4CE-38F2-4170-7235-62DC2FAA2333}"/>
              </a:ext>
            </a:extLst>
          </p:cNvPr>
          <p:cNvPicPr>
            <a:picLocks noChangeAspect="1" noChangeArrowheads="1"/>
          </p:cNvPicPr>
          <p:nvPr/>
        </p:nvPicPr>
        <p:blipFill>
          <a:blip r:embed="rId4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64615" y="178276"/>
            <a:ext cx="1521502" cy="91108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그룹 101">
            <a:extLst>
              <a:ext uri="{FF2B5EF4-FFF2-40B4-BE49-F238E27FC236}">
                <a16:creationId xmlns:a16="http://schemas.microsoft.com/office/drawing/2014/main" id="{430B7714-95A3-6913-10BB-0388D1536A6C}"/>
              </a:ext>
            </a:extLst>
          </p:cNvPr>
          <p:cNvGrpSpPr/>
          <p:nvPr/>
        </p:nvGrpSpPr>
        <p:grpSpPr>
          <a:xfrm>
            <a:off x="13888151" y="4198153"/>
            <a:ext cx="655114" cy="1081238"/>
            <a:chOff x="12105103" y="1380127"/>
            <a:chExt cx="583612" cy="1171341"/>
          </a:xfrm>
        </p:grpSpPr>
        <p:pic>
          <p:nvPicPr>
            <p:cNvPr id="103" name="Picture 6" descr="Server Svg Png Icon Free Download (#569193) - OnlineWebFonts.COM">
              <a:extLst>
                <a:ext uri="{FF2B5EF4-FFF2-40B4-BE49-F238E27FC236}">
                  <a16:creationId xmlns:a16="http://schemas.microsoft.com/office/drawing/2014/main" id="{BC8C8046-D5FE-830C-E76B-53841522BC4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2137420"/>
              <a:ext cx="392080" cy="41404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Server Svg Png Icon Free Download (#569193) - OnlineWebFonts.COM">
              <a:extLst>
                <a:ext uri="{FF2B5EF4-FFF2-40B4-BE49-F238E27FC236}">
                  <a16:creationId xmlns:a16="http://schemas.microsoft.com/office/drawing/2014/main" id="{94D9BB18-4E5B-8244-A73C-4D60787D6488}"/>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1380127"/>
              <a:ext cx="392080" cy="414048"/>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A59B9FC-A64A-6821-45C6-8410BAB21FAC}"/>
                </a:ext>
              </a:extLst>
            </p:cNvPr>
            <p:cNvSpPr txBox="1"/>
            <p:nvPr/>
          </p:nvSpPr>
          <p:spPr>
            <a:xfrm rot="5400000">
              <a:off x="12177119" y="1722175"/>
              <a:ext cx="535944" cy="487249"/>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6" name="그룹 105">
            <a:extLst>
              <a:ext uri="{FF2B5EF4-FFF2-40B4-BE49-F238E27FC236}">
                <a16:creationId xmlns:a16="http://schemas.microsoft.com/office/drawing/2014/main" id="{F41318E4-1117-97BD-2A67-718B77C54515}"/>
              </a:ext>
            </a:extLst>
          </p:cNvPr>
          <p:cNvGrpSpPr/>
          <p:nvPr/>
        </p:nvGrpSpPr>
        <p:grpSpPr>
          <a:xfrm>
            <a:off x="1224895" y="-120310"/>
            <a:ext cx="590210" cy="590210"/>
            <a:chOff x="81895" y="-120310"/>
            <a:chExt cx="590210" cy="590210"/>
          </a:xfrm>
        </p:grpSpPr>
        <p:sp>
          <p:nvSpPr>
            <p:cNvPr id="107" name="타원 106">
              <a:extLst>
                <a:ext uri="{FF2B5EF4-FFF2-40B4-BE49-F238E27FC236}">
                  <a16:creationId xmlns:a16="http://schemas.microsoft.com/office/drawing/2014/main" id="{865D21CA-528E-E926-2F85-A518BFDD0F9C}"/>
                </a:ext>
              </a:extLst>
            </p:cNvPr>
            <p:cNvSpPr/>
            <p:nvPr/>
          </p:nvSpPr>
          <p:spPr>
            <a:xfrm>
              <a:off x="81895" y="-120310"/>
              <a:ext cx="590210" cy="590210"/>
            </a:xfrm>
            <a:prstGeom prst="ellipse">
              <a:avLst/>
            </a:prstGeom>
            <a:solidFill>
              <a:sysClr val="window" lastClr="FFFFFF"/>
            </a:solidFill>
            <a:ln w="28575" cap="flat" cmpd="sng" algn="ctr">
              <a:solidFill>
                <a:srgbClr val="000000">
                  <a:lumMod val="75000"/>
                  <a:lumOff val="25000"/>
                </a:srgbClr>
              </a:solid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8" name="십자형 107">
              <a:extLst>
                <a:ext uri="{FF2B5EF4-FFF2-40B4-BE49-F238E27FC236}">
                  <a16:creationId xmlns:a16="http://schemas.microsoft.com/office/drawing/2014/main" id="{97BE118B-75FC-5B01-2DCE-858B68F32456}"/>
                </a:ext>
              </a:extLst>
            </p:cNvPr>
            <p:cNvSpPr/>
            <p:nvPr/>
          </p:nvSpPr>
          <p:spPr>
            <a:xfrm>
              <a:off x="183336" y="-18869"/>
              <a:ext cx="387327" cy="387327"/>
            </a:xfrm>
            <a:prstGeom prst="plus">
              <a:avLst>
                <a:gd name="adj" fmla="val 35000"/>
              </a:avLst>
            </a:prstGeom>
            <a:solidFill>
              <a:srgbClr val="000000">
                <a:lumMod val="75000"/>
                <a:lumOff val="25000"/>
              </a:srgbClr>
            </a:solidFill>
            <a:ln w="3175" cap="flat" cmpd="sng" algn="ctr">
              <a:no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09" name="TextBox 108">
            <a:extLst>
              <a:ext uri="{FF2B5EF4-FFF2-40B4-BE49-F238E27FC236}">
                <a16:creationId xmlns:a16="http://schemas.microsoft.com/office/drawing/2014/main" id="{6F4DA981-1B1F-97C8-943E-21020B49976D}"/>
              </a:ext>
            </a:extLst>
          </p:cNvPr>
          <p:cNvSpPr txBox="1"/>
          <p:nvPr/>
        </p:nvSpPr>
        <p:spPr>
          <a:xfrm>
            <a:off x="-611425" y="5410593"/>
            <a:ext cx="2657898" cy="109453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Security &amp; Compliance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Access controls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GDPR / CCPA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Explainability: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Reporting : [n]</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10" name="직선 연결선 109">
            <a:extLst>
              <a:ext uri="{FF2B5EF4-FFF2-40B4-BE49-F238E27FC236}">
                <a16:creationId xmlns:a16="http://schemas.microsoft.com/office/drawing/2014/main" id="{00791782-15B9-B844-B326-B8D30771A78B}"/>
              </a:ext>
            </a:extLst>
          </p:cNvPr>
          <p:cNvCxnSpPr/>
          <p:nvPr/>
        </p:nvCxnSpPr>
        <p:spPr>
          <a:xfrm>
            <a:off x="5177257" y="4422677"/>
            <a:ext cx="748099" cy="0"/>
          </a:xfrm>
          <a:prstGeom prst="line">
            <a:avLst/>
          </a:prstGeom>
          <a:noFill/>
          <a:ln w="9525" cap="flat" cmpd="sng" algn="ctr">
            <a:solidFill>
              <a:sysClr val="window" lastClr="FFFFFF">
                <a:lumMod val="50000"/>
              </a:sysClr>
            </a:solidFill>
            <a:prstDash val="solid"/>
            <a:headEnd type="oval" w="med" len="med"/>
            <a:tailEnd type="stealth" w="med" len="med"/>
          </a:ln>
          <a:effectLst/>
        </p:spPr>
      </p:cxnSp>
      <p:grpSp>
        <p:nvGrpSpPr>
          <p:cNvPr id="111" name="그룹 110">
            <a:extLst>
              <a:ext uri="{FF2B5EF4-FFF2-40B4-BE49-F238E27FC236}">
                <a16:creationId xmlns:a16="http://schemas.microsoft.com/office/drawing/2014/main" id="{154947B3-462E-35EA-8033-FCCA86F56D4D}"/>
              </a:ext>
            </a:extLst>
          </p:cNvPr>
          <p:cNvGrpSpPr/>
          <p:nvPr/>
        </p:nvGrpSpPr>
        <p:grpSpPr>
          <a:xfrm>
            <a:off x="9928678" y="4820087"/>
            <a:ext cx="941171" cy="833330"/>
            <a:chOff x="2906526" y="1474131"/>
            <a:chExt cx="2816808" cy="2494052"/>
          </a:xfrm>
        </p:grpSpPr>
        <p:pic>
          <p:nvPicPr>
            <p:cNvPr id="112" name="그림 111">
              <a:extLst>
                <a:ext uri="{FF2B5EF4-FFF2-40B4-BE49-F238E27FC236}">
                  <a16:creationId xmlns:a16="http://schemas.microsoft.com/office/drawing/2014/main" id="{EF7AD093-714F-E7B8-C695-611E0D0AC9CF}"/>
                </a:ext>
              </a:extLst>
            </p:cNvPr>
            <p:cNvPicPr>
              <a:picLocks noChangeAspect="1"/>
            </p:cNvPicPr>
            <p:nvPr/>
          </p:nvPicPr>
          <p:blipFill rotWithShape="1">
            <a:blip r:embed="rId40">
              <a:alphaModFix amt="35000"/>
              <a:duotone>
                <a:srgbClr val="EEECE1">
                  <a:shade val="45000"/>
                  <a:satMod val="135000"/>
                </a:srgbClr>
                <a:prstClr val="white"/>
              </a:duotone>
            </a:blip>
            <a:srcRect l="19838" t="17749" r="31330" b="45138"/>
            <a:stretch/>
          </p:blipFill>
          <p:spPr>
            <a:xfrm rot="4048026" flipH="1">
              <a:off x="3743113" y="1798168"/>
              <a:ext cx="2304257" cy="1656184"/>
            </a:xfrm>
            <a:prstGeom prst="rect">
              <a:avLst/>
            </a:prstGeom>
          </p:spPr>
        </p:pic>
        <p:pic>
          <p:nvPicPr>
            <p:cNvPr id="113" name="그림 112">
              <a:extLst>
                <a:ext uri="{FF2B5EF4-FFF2-40B4-BE49-F238E27FC236}">
                  <a16:creationId xmlns:a16="http://schemas.microsoft.com/office/drawing/2014/main" id="{88D6BDFF-F684-2344-81FA-ADE7AD19B81B}"/>
                </a:ext>
              </a:extLst>
            </p:cNvPr>
            <p:cNvPicPr>
              <a:picLocks noChangeAspect="1"/>
            </p:cNvPicPr>
            <p:nvPr/>
          </p:nvPicPr>
          <p:blipFill rotWithShape="1">
            <a:blip r:embed="rId40">
              <a:duotone>
                <a:srgbClr val="EEECE1">
                  <a:shade val="45000"/>
                  <a:satMod val="135000"/>
                </a:srgbClr>
                <a:prstClr val="white"/>
              </a:duotone>
              <a:alphaModFix amt="35000"/>
            </a:blip>
            <a:srcRect l="19838" t="17749" r="31330" b="45138"/>
            <a:stretch/>
          </p:blipFill>
          <p:spPr>
            <a:xfrm rot="14427627" flipH="1">
              <a:off x="2582489" y="1987963"/>
              <a:ext cx="2304257" cy="1656184"/>
            </a:xfrm>
            <a:prstGeom prst="rect">
              <a:avLst/>
            </a:prstGeom>
          </p:spPr>
        </p:pic>
      </p:grpSp>
      <p:grpSp>
        <p:nvGrpSpPr>
          <p:cNvPr id="114" name="그룹 113">
            <a:extLst>
              <a:ext uri="{FF2B5EF4-FFF2-40B4-BE49-F238E27FC236}">
                <a16:creationId xmlns:a16="http://schemas.microsoft.com/office/drawing/2014/main" id="{472B5B04-5188-765C-E6DD-B410D8FD2A5E}"/>
              </a:ext>
            </a:extLst>
          </p:cNvPr>
          <p:cNvGrpSpPr/>
          <p:nvPr/>
        </p:nvGrpSpPr>
        <p:grpSpPr>
          <a:xfrm>
            <a:off x="-5280796" y="-511777"/>
            <a:ext cx="4733192" cy="4385896"/>
            <a:chOff x="-5224452" y="36781"/>
            <a:chExt cx="4733192" cy="4385896"/>
          </a:xfrm>
        </p:grpSpPr>
        <p:sp>
          <p:nvSpPr>
            <p:cNvPr id="115" name="Rectangle 2">
              <a:extLst>
                <a:ext uri="{FF2B5EF4-FFF2-40B4-BE49-F238E27FC236}">
                  <a16:creationId xmlns:a16="http://schemas.microsoft.com/office/drawing/2014/main" id="{E8D97706-7452-E8F0-68EA-FA0A62DA5F3A}"/>
                </a:ext>
              </a:extLst>
            </p:cNvPr>
            <p:cNvSpPr>
              <a:spLocks noChangeArrowheads="1"/>
            </p:cNvSpPr>
            <p:nvPr/>
          </p:nvSpPr>
          <p:spPr bwMode="gray">
            <a:xfrm>
              <a:off x="-5224452" y="36781"/>
              <a:ext cx="4733192" cy="4385896"/>
            </a:xfrm>
            <a:prstGeom prst="rect">
              <a:avLst/>
            </a:prstGeom>
            <a:solidFill>
              <a:srgbClr val="FFFFFF"/>
            </a:solidFill>
            <a:ln w="9525" algn="ctr">
              <a:solidFill>
                <a:srgbClr val="051640"/>
              </a:solidFill>
              <a:miter lim="800000"/>
              <a:headEnd/>
              <a:tailEnd/>
            </a:ln>
            <a:effectLst>
              <a:outerShdw dist="35921" dir="2700000" algn="ctr" rotWithShape="0">
                <a:srgbClr val="808080"/>
              </a:outerShdw>
            </a:effectLst>
          </p:spPr>
          <p:txBody>
            <a:bodyPr lIns="83077" tIns="43200" rIns="83077" bIns="43200" anchor="ctr">
              <a:noAutofit/>
            </a:bodyPr>
            <a:lstStyle/>
            <a:p>
              <a:pP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6" name="Rectangle 3">
              <a:extLst>
                <a:ext uri="{FF2B5EF4-FFF2-40B4-BE49-F238E27FC236}">
                  <a16:creationId xmlns:a16="http://schemas.microsoft.com/office/drawing/2014/main" id="{64155B14-8B81-261F-912F-D95FB312DAFC}"/>
                </a:ext>
              </a:extLst>
            </p:cNvPr>
            <p:cNvSpPr>
              <a:spLocks noChangeArrowheads="1"/>
            </p:cNvSpPr>
            <p:nvPr/>
          </p:nvSpPr>
          <p:spPr bwMode="gray">
            <a:xfrm>
              <a:off x="-5224452" y="36781"/>
              <a:ext cx="4733192" cy="298938"/>
            </a:xfrm>
            <a:prstGeom prst="rect">
              <a:avLst/>
            </a:prstGeom>
            <a:solidFill>
              <a:srgbClr val="051640"/>
            </a:solidFill>
            <a:ln w="9525" algn="ctr">
              <a:solidFill>
                <a:srgbClr val="051640"/>
              </a:solidFill>
              <a:miter lim="800000"/>
              <a:headEnd/>
              <a:tailEnd/>
            </a:ln>
          </p:spPr>
          <p:txBody>
            <a:bodyPr lIns="83077" tIns="43200" rIns="83077" bIns="43200" anchor="ctr"/>
            <a:lstStyle/>
            <a:p>
              <a:pPr algn="ctr" defTabSz="844104" fontAlgn="base" latinLnBrk="0">
                <a:lnSpc>
                  <a:spcPct val="85000"/>
                </a:lnSpc>
                <a:spcBef>
                  <a:spcPct val="0"/>
                </a:spcBef>
                <a:spcAft>
                  <a:spcPct val="0"/>
                </a:spcAft>
                <a:buClr>
                  <a:srgbClr val="00677A"/>
                </a:buClr>
                <a:defRPr/>
              </a:pP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r>
                <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및 핵심 질문</a:t>
              </a:r>
              <a:endPar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7" name="AutoShape 19">
              <a:extLst>
                <a:ext uri="{FF2B5EF4-FFF2-40B4-BE49-F238E27FC236}">
                  <a16:creationId xmlns:a16="http://schemas.microsoft.com/office/drawing/2014/main" id="{99BF4FD5-8034-3267-92EF-76EDA294C242}"/>
                </a:ext>
              </a:extLst>
            </p:cNvPr>
            <p:cNvSpPr>
              <a:spLocks noChangeArrowheads="1"/>
            </p:cNvSpPr>
            <p:nvPr/>
          </p:nvSpPr>
          <p:spPr bwMode="gray">
            <a:xfrm>
              <a:off x="-4954821" y="895953"/>
              <a:ext cx="1189892" cy="111638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신규</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상품</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ko-KR" altLang="en-US" sz="1108" b="1" kern="0" dirty="0" err="1">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효과성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8" name="그룹 32">
              <a:extLst>
                <a:ext uri="{FF2B5EF4-FFF2-40B4-BE49-F238E27FC236}">
                  <a16:creationId xmlns:a16="http://schemas.microsoft.com/office/drawing/2014/main" id="{0AD2E49A-37D4-8456-20C1-56E517C40B91}"/>
                </a:ext>
              </a:extLst>
            </p:cNvPr>
            <p:cNvGrpSpPr>
              <a:grpSpLocks/>
            </p:cNvGrpSpPr>
            <p:nvPr/>
          </p:nvGrpSpPr>
          <p:grpSpPr bwMode="gray">
            <a:xfrm>
              <a:off x="-5014903" y="489585"/>
              <a:ext cx="1285143" cy="244720"/>
              <a:chOff x="4654550" y="2047875"/>
              <a:chExt cx="1392238" cy="265113"/>
            </a:xfrm>
          </p:grpSpPr>
          <p:sp>
            <p:nvSpPr>
              <p:cNvPr id="125" name="Text Box 20">
                <a:extLst>
                  <a:ext uri="{FF2B5EF4-FFF2-40B4-BE49-F238E27FC236}">
                    <a16:creationId xmlns:a16="http://schemas.microsoft.com/office/drawing/2014/main" id="{0489B8A6-1B27-4BFF-ECDA-718CAC0B1ABD}"/>
                  </a:ext>
                </a:extLst>
              </p:cNvPr>
              <p:cNvSpPr txBox="1">
                <a:spLocks noChangeArrowheads="1"/>
              </p:cNvSpPr>
              <p:nvPr/>
            </p:nvSpPr>
            <p:spPr bwMode="gray">
              <a:xfrm>
                <a:off x="4654550" y="2047875"/>
                <a:ext cx="1392238"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endParaRPr lang="en-US" altLang="ko-KR"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6" name="Line 22">
                <a:extLst>
                  <a:ext uri="{FF2B5EF4-FFF2-40B4-BE49-F238E27FC236}">
                    <a16:creationId xmlns:a16="http://schemas.microsoft.com/office/drawing/2014/main" id="{CF2F52C2-7D8B-A929-5871-D552F1DBA7E9}"/>
                  </a:ext>
                </a:extLst>
              </p:cNvPr>
              <p:cNvSpPr>
                <a:spLocks noChangeShapeType="1"/>
              </p:cNvSpPr>
              <p:nvPr/>
            </p:nvSpPr>
            <p:spPr bwMode="gray">
              <a:xfrm>
                <a:off x="4700588" y="2312988"/>
                <a:ext cx="1300163"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19" name="그룹 31">
              <a:extLst>
                <a:ext uri="{FF2B5EF4-FFF2-40B4-BE49-F238E27FC236}">
                  <a16:creationId xmlns:a16="http://schemas.microsoft.com/office/drawing/2014/main" id="{1A762DF5-47EF-D838-A96A-35409CBDB7B5}"/>
                </a:ext>
              </a:extLst>
            </p:cNvPr>
            <p:cNvGrpSpPr>
              <a:grpSpLocks/>
            </p:cNvGrpSpPr>
            <p:nvPr/>
          </p:nvGrpSpPr>
          <p:grpSpPr bwMode="gray">
            <a:xfrm>
              <a:off x="-3593479" y="489585"/>
              <a:ext cx="2927838" cy="244720"/>
              <a:chOff x="6194425" y="2047875"/>
              <a:chExt cx="3171825" cy="265113"/>
            </a:xfrm>
          </p:grpSpPr>
          <p:sp>
            <p:nvSpPr>
              <p:cNvPr id="123" name="Text Box 21">
                <a:extLst>
                  <a:ext uri="{FF2B5EF4-FFF2-40B4-BE49-F238E27FC236}">
                    <a16:creationId xmlns:a16="http://schemas.microsoft.com/office/drawing/2014/main" id="{477E60F4-1D0A-998A-9B65-0B54AB1F4630}"/>
                  </a:ext>
                </a:extLst>
              </p:cNvPr>
              <p:cNvSpPr txBox="1">
                <a:spLocks noChangeArrowheads="1"/>
              </p:cNvSpPr>
              <p:nvPr/>
            </p:nvSpPr>
            <p:spPr bwMode="gray">
              <a:xfrm>
                <a:off x="7084219" y="2047875"/>
                <a:ext cx="1392237"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핵심 질문</a:t>
                </a:r>
              </a:p>
            </p:txBody>
          </p:sp>
          <p:sp>
            <p:nvSpPr>
              <p:cNvPr id="124" name="Line 23">
                <a:extLst>
                  <a:ext uri="{FF2B5EF4-FFF2-40B4-BE49-F238E27FC236}">
                    <a16:creationId xmlns:a16="http://schemas.microsoft.com/office/drawing/2014/main" id="{F75CEE77-7C89-30AA-A2F7-D6BB306653C3}"/>
                  </a:ext>
                </a:extLst>
              </p:cNvPr>
              <p:cNvSpPr>
                <a:spLocks noChangeShapeType="1"/>
              </p:cNvSpPr>
              <p:nvPr/>
            </p:nvSpPr>
            <p:spPr bwMode="gray">
              <a:xfrm>
                <a:off x="6194425" y="2312988"/>
                <a:ext cx="3171825"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20" name="AutoShape 25">
              <a:extLst>
                <a:ext uri="{FF2B5EF4-FFF2-40B4-BE49-F238E27FC236}">
                  <a16:creationId xmlns:a16="http://schemas.microsoft.com/office/drawing/2014/main" id="{B154909E-9DE8-59C9-03A3-9C75B5D00769}"/>
                </a:ext>
              </a:extLst>
            </p:cNvPr>
            <p:cNvSpPr>
              <a:spLocks noChangeArrowheads="1"/>
            </p:cNvSpPr>
            <p:nvPr/>
          </p:nvSpPr>
          <p:spPr bwMode="gray">
            <a:xfrm>
              <a:off x="-4954821" y="2165804"/>
              <a:ext cx="1189892" cy="206219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수행 전략 방향성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1" name="Rectangle 26">
              <a:extLst>
                <a:ext uri="{FF2B5EF4-FFF2-40B4-BE49-F238E27FC236}">
                  <a16:creationId xmlns:a16="http://schemas.microsoft.com/office/drawing/2014/main" id="{5B74C9CC-CD01-DE33-2F8A-47DE0A798BD4}"/>
                </a:ext>
              </a:extLst>
            </p:cNvPr>
            <p:cNvSpPr>
              <a:spLocks noChangeArrowheads="1"/>
            </p:cNvSpPr>
            <p:nvPr/>
          </p:nvSpPr>
          <p:spPr bwMode="gray">
            <a:xfrm>
              <a:off x="-3509952" y="895953"/>
              <a:ext cx="2775438" cy="111638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예상 소요 비용 및 예상 매출 산출 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신상품은 수익성이 좋은가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브랜드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이미지 제고 등 신상품을 통해 확보 가능한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비금적전인</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가치는 어떠한 것이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p>
          </p:txBody>
        </p:sp>
        <p:sp>
          <p:nvSpPr>
            <p:cNvPr id="122" name="Rectangle 28">
              <a:extLst>
                <a:ext uri="{FF2B5EF4-FFF2-40B4-BE49-F238E27FC236}">
                  <a16:creationId xmlns:a16="http://schemas.microsoft.com/office/drawing/2014/main" id="{B9B38D0A-A9BD-BA20-0F59-FD06D1B83DB5}"/>
                </a:ext>
              </a:extLst>
            </p:cNvPr>
            <p:cNvSpPr>
              <a:spLocks noChangeArrowheads="1"/>
            </p:cNvSpPr>
            <p:nvPr/>
          </p:nvSpPr>
          <p:spPr bwMode="gray">
            <a:xfrm>
              <a:off x="-3509952" y="2165804"/>
              <a:ext cx="2775438" cy="206219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신상품의 신규 고객 유입 및 기존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고객의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극대화를</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위하여 활용 가능한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론칭</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로드맵</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수행을 위해 필수적인 내부 역량은 어떠한 것이 있으며</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갖추어져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프로모션 시 목표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특성</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기반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최적의 커뮤니케이션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카드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VIP</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고객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및 유입 달성 후</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지속적</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장기적 이탈 방지를 위한 고객 관리 방안은 무엇이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p:txBody>
        </p:sp>
      </p:grpSp>
      <p:pic>
        <p:nvPicPr>
          <p:cNvPr id="12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746839" y="6570540"/>
            <a:ext cx="854474" cy="1126496"/>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그룹 127">
            <a:extLst>
              <a:ext uri="{FF2B5EF4-FFF2-40B4-BE49-F238E27FC236}">
                <a16:creationId xmlns:a16="http://schemas.microsoft.com/office/drawing/2014/main" id="{EF8B5ACB-FA77-93AA-23E0-EE35487EFDF3}"/>
              </a:ext>
            </a:extLst>
          </p:cNvPr>
          <p:cNvGrpSpPr/>
          <p:nvPr/>
        </p:nvGrpSpPr>
        <p:grpSpPr>
          <a:xfrm>
            <a:off x="12577346" y="6753632"/>
            <a:ext cx="1305360" cy="1409788"/>
            <a:chOff x="8140523" y="2065568"/>
            <a:chExt cx="1489480" cy="1608638"/>
          </a:xfrm>
        </p:grpSpPr>
        <p:pic>
          <p:nvPicPr>
            <p:cNvPr id="129" name="Picture 4" descr="Question mark Royalty Free Vector Image - VectorStock">
              <a:extLst>
                <a:ext uri="{FF2B5EF4-FFF2-40B4-BE49-F238E27FC236}">
                  <a16:creationId xmlns:a16="http://schemas.microsoft.com/office/drawing/2014/main" id="{B9A77BEA-4A8D-FE10-373E-431C6A689739}"/>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241762">
              <a:off x="8140523" y="2065568"/>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4" descr="7,241 Graffiti Question Mark Images, Stock Photos &amp; Vectors | Shutterstock">
              <a:extLst>
                <a:ext uri="{FF2B5EF4-FFF2-40B4-BE49-F238E27FC236}">
                  <a16:creationId xmlns:a16="http://schemas.microsoft.com/office/drawing/2014/main" id="{C7499D97-7C41-BA86-D615-710E439897CC}"/>
                </a:ext>
              </a:extLst>
            </p:cNvPr>
            <p:cNvPicPr>
              <a:picLocks noChangeAspect="1" noChangeArrowheads="1"/>
            </p:cNvPicPr>
            <p:nvPr/>
          </p:nvPicPr>
          <p:blipFill rotWithShape="1">
            <a:blip r:embed="rId49" cstate="print">
              <a:duotone>
                <a:srgbClr val="F79646">
                  <a:shade val="45000"/>
                  <a:satMod val="135000"/>
                </a:srgbClr>
                <a:prstClr val="white"/>
              </a:duotone>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l="21945" r="22810" b="7738"/>
            <a:stretch/>
          </p:blipFill>
          <p:spPr bwMode="auto">
            <a:xfrm>
              <a:off x="8665267" y="2371891"/>
              <a:ext cx="452846" cy="814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그룹 130">
            <a:extLst>
              <a:ext uri="{FF2B5EF4-FFF2-40B4-BE49-F238E27FC236}">
                <a16:creationId xmlns:a16="http://schemas.microsoft.com/office/drawing/2014/main" id="{A645176B-BFC6-BCC3-7BA6-7BEDAFFDEF24}"/>
              </a:ext>
            </a:extLst>
          </p:cNvPr>
          <p:cNvGrpSpPr/>
          <p:nvPr/>
        </p:nvGrpSpPr>
        <p:grpSpPr>
          <a:xfrm>
            <a:off x="12577346" y="5564513"/>
            <a:ext cx="1305360" cy="1409788"/>
            <a:chOff x="8183320" y="839619"/>
            <a:chExt cx="1489480" cy="1608638"/>
          </a:xfrm>
        </p:grpSpPr>
        <p:pic>
          <p:nvPicPr>
            <p:cNvPr id="132" name="Picture 4" descr="Question mark Royalty Free Vector Image - VectorStock">
              <a:extLst>
                <a:ext uri="{FF2B5EF4-FFF2-40B4-BE49-F238E27FC236}">
                  <a16:creationId xmlns:a16="http://schemas.microsoft.com/office/drawing/2014/main" id="{BD934E6A-08F5-8D12-BECC-049931F34991}"/>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46769">
              <a:off x="8183320" y="839619"/>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AAEABC58-E81B-25AF-2E21-A86F34D0F448}"/>
                </a:ext>
              </a:extLst>
            </p:cNvPr>
            <p:cNvPicPr>
              <a:picLocks noChangeAspect="1" noChangeArrowheads="1"/>
            </p:cNvPicPr>
            <p:nvPr/>
          </p:nvPicPr>
          <p:blipFill rotWithShape="1">
            <a:blip r:embed="rId38" cstate="print">
              <a:duotone>
                <a:srgbClr val="F79646">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75473" y="1241713"/>
              <a:ext cx="552982" cy="54535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사각형: 둥근 모서리 133">
            <a:extLst>
              <a:ext uri="{FF2B5EF4-FFF2-40B4-BE49-F238E27FC236}">
                <a16:creationId xmlns:a16="http://schemas.microsoft.com/office/drawing/2014/main" id="{E56C1033-C3FC-9C45-4429-7FB7853BB5F5}"/>
              </a:ext>
            </a:extLst>
          </p:cNvPr>
          <p:cNvSpPr/>
          <p:nvPr/>
        </p:nvSpPr>
        <p:spPr>
          <a:xfrm>
            <a:off x="-4551978" y="4251660"/>
            <a:ext cx="1797852" cy="2438039"/>
          </a:xfrm>
          <a:prstGeom prst="roundRect">
            <a:avLst>
              <a:gd name="adj" fmla="val 10480"/>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latinLnBrk="0">
              <a:buClr>
                <a:srgbClr val="000000"/>
              </a:buClr>
              <a:buFont typeface="Arial"/>
              <a:buNone/>
            </a:pPr>
            <a:endParaRPr lang="ko-KR" altLang="en-US" sz="1400" kern="0">
              <a:solidFill>
                <a:srgbClr val="000000"/>
              </a:solidFill>
              <a:latin typeface="Arial"/>
              <a:cs typeface="Arial"/>
              <a:sym typeface="Arial"/>
            </a:endParaRPr>
          </a:p>
        </p:txBody>
      </p:sp>
      <p:sp>
        <p:nvSpPr>
          <p:cNvPr id="135" name="사각형: 둥근 모서리 134">
            <a:extLst>
              <a:ext uri="{FF2B5EF4-FFF2-40B4-BE49-F238E27FC236}">
                <a16:creationId xmlns:a16="http://schemas.microsoft.com/office/drawing/2014/main" id="{037CBCD0-F246-783D-10A5-FBB6C29F8800}"/>
              </a:ext>
            </a:extLst>
          </p:cNvPr>
          <p:cNvSpPr/>
          <p:nvPr/>
        </p:nvSpPr>
        <p:spPr>
          <a:xfrm>
            <a:off x="2568736" y="5755174"/>
            <a:ext cx="2272943" cy="1979774"/>
          </a:xfrm>
          <a:prstGeom prst="roundRect">
            <a:avLst>
              <a:gd name="adj" fmla="val 10480"/>
            </a:avLst>
          </a:prstGeom>
          <a:solidFill>
            <a:srgbClr val="274645"/>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Reference</a:t>
            </a:r>
            <a: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rPr>
              <a:t>Reference</a:t>
            </a:r>
            <a:endParaRPr lang="en-US" altLang="ko-KR" sz="2000" dirty="0">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latinLnBrk="0">
              <a:lnSpc>
                <a:spcPct val="120000"/>
              </a:lnSpc>
              <a:defRPr/>
            </a:pPr>
            <a:endParaRPr lang="ko-KR" altLang="en-US"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6" name="그림 135">
            <a:extLst>
              <a:ext uri="{FF2B5EF4-FFF2-40B4-BE49-F238E27FC236}">
                <a16:creationId xmlns:a16="http://schemas.microsoft.com/office/drawing/2014/main" id="{1EE18ECA-AF67-ABD0-4DD2-94B5B8026D9D}"/>
              </a:ext>
            </a:extLst>
          </p:cNvPr>
          <p:cNvPicPr>
            <a:picLocks noChangeAspect="1"/>
          </p:cNvPicPr>
          <p:nvPr/>
        </p:nvPicPr>
        <p:blipFill>
          <a:blip r:embed="rId51"/>
          <a:stretch>
            <a:fillRect/>
          </a:stretch>
        </p:blipFill>
        <p:spPr>
          <a:xfrm>
            <a:off x="14075178" y="5823443"/>
            <a:ext cx="2333044" cy="1660974"/>
          </a:xfrm>
          <a:prstGeom prst="rect">
            <a:avLst/>
          </a:prstGeom>
        </p:spPr>
      </p:pic>
      <p:sp>
        <p:nvSpPr>
          <p:cNvPr id="137" name="사각형: 둥근 모서리 136">
            <a:extLst>
              <a:ext uri="{FF2B5EF4-FFF2-40B4-BE49-F238E27FC236}">
                <a16:creationId xmlns:a16="http://schemas.microsoft.com/office/drawing/2014/main" id="{74323DC2-4691-8CF7-C342-5863CA694557}"/>
              </a:ext>
            </a:extLst>
          </p:cNvPr>
          <p:cNvSpPr/>
          <p:nvPr/>
        </p:nvSpPr>
        <p:spPr>
          <a:xfrm>
            <a:off x="5070435" y="5838479"/>
            <a:ext cx="2043511" cy="1779933"/>
          </a:xfrm>
          <a:prstGeom prst="roundRect">
            <a:avLst>
              <a:gd name="adj" fmla="val 17615"/>
            </a:avLst>
          </a:prstGeom>
          <a:noFill/>
          <a:ln w="76200" cap="flat" cmpd="sng" algn="ctr">
            <a:solidFill>
              <a:srgbClr val="FF50A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8" name="Picture 2" descr="대한민국 역대 대통령 '스펙'은? - 시사오늘(시사ON)"/>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393510" y="-5316839"/>
            <a:ext cx="5715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53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p:cNvGrpSpPr/>
          <p:nvPr/>
        </p:nvGrpSpPr>
        <p:grpSpPr>
          <a:xfrm>
            <a:off x="223334" y="734459"/>
            <a:ext cx="11745332" cy="981459"/>
            <a:chOff x="223334" y="734459"/>
            <a:chExt cx="11745332" cy="981459"/>
          </a:xfrm>
        </p:grpSpPr>
        <p:sp>
          <p:nvSpPr>
            <p:cNvPr id="270" name="사각형: 둥근 모서리 15">
              <a:extLst>
                <a:ext uri="{FF2B5EF4-FFF2-40B4-BE49-F238E27FC236}">
                  <a16:creationId xmlns:a16="http://schemas.microsoft.com/office/drawing/2014/main" id="{09A80C13-FABB-722C-22F7-1C45497C888E}"/>
                </a:ext>
              </a:extLst>
            </p:cNvPr>
            <p:cNvSpPr/>
            <p:nvPr/>
          </p:nvSpPr>
          <p:spPr>
            <a:xfrm>
              <a:off x="223334" y="734459"/>
              <a:ext cx="11745332" cy="981459"/>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1" name="그림 30"/>
            <p:cNvPicPr>
              <a:picLocks noChangeAspect="1"/>
            </p:cNvPicPr>
            <p:nvPr/>
          </p:nvPicPr>
          <p:blipFill>
            <a:blip r:embed="rId2"/>
            <a:stretch>
              <a:fillRect/>
            </a:stretch>
          </p:blipFill>
          <p:spPr>
            <a:xfrm>
              <a:off x="223334" y="769421"/>
              <a:ext cx="911535" cy="911535"/>
            </a:xfrm>
            <a:prstGeom prst="rect">
              <a:avLst/>
            </a:prstGeom>
          </p:spPr>
        </p:pic>
        <p:pic>
          <p:nvPicPr>
            <p:cNvPr id="1032" name="Picture 8" descr="North Korea - Free flag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5812" y="769421"/>
              <a:ext cx="911535" cy="9115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문서 기호 - 무료 상호 작용개 아이콘"/>
            <p:cNvPicPr>
              <a:picLocks noChangeAspect="1" noChangeArrowheads="1"/>
            </p:cNvPicPr>
            <p:nvPr/>
          </p:nvPicPr>
          <p:blipFill rotWithShape="1">
            <a:blip r:embed="rId4">
              <a:extLst>
                <a:ext uri="{28A0092B-C50C-407E-A947-70E740481C1C}">
                  <a14:useLocalDpi xmlns:a14="http://schemas.microsoft.com/office/drawing/2010/main" val="0"/>
                </a:ext>
              </a:extLst>
            </a:blip>
            <a:srcRect l="8881" r="8892"/>
            <a:stretch/>
          </p:blipFill>
          <p:spPr bwMode="auto">
            <a:xfrm>
              <a:off x="1447800" y="865197"/>
              <a:ext cx="592016" cy="719982"/>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p:cNvPicPr>
              <a:picLocks noChangeAspect="1"/>
            </p:cNvPicPr>
            <p:nvPr/>
          </p:nvPicPr>
          <p:blipFill rotWithShape="1">
            <a:blip r:embed="rId5"/>
            <a:srcRect l="3334" t="16262" r="3896" b="25555"/>
            <a:stretch/>
          </p:blipFill>
          <p:spPr>
            <a:xfrm flipH="1">
              <a:off x="9461180" y="887364"/>
              <a:ext cx="1382007" cy="675648"/>
            </a:xfrm>
            <a:prstGeom prst="rect">
              <a:avLst/>
            </a:prstGeom>
          </p:spPr>
        </p:pic>
      </p:gr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p:txBody>
          <a:bodyPr/>
          <a:lstStyle/>
          <a:p>
            <a:r>
              <a:rPr lang="en-US" altLang="ko-KR" dirty="0" smtClean="0"/>
              <a:t>I. </a:t>
            </a:r>
            <a:r>
              <a:rPr lang="ko-KR" altLang="en-US" dirty="0" smtClean="0"/>
              <a:t>배경 및 결과</a:t>
            </a:r>
            <a:endParaRPr lang="ko-KR" altLang="en-US" dirty="0"/>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732825" y="136109"/>
            <a:ext cx="1368000"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rPr>
              <a:t>배경 및 결과</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9978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수집</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9" name="사각형: 둥근 모서리 298">
            <a:extLst>
              <a:ext uri="{FF2B5EF4-FFF2-40B4-BE49-F238E27FC236}">
                <a16:creationId xmlns:a16="http://schemas.microsoft.com/office/drawing/2014/main" id="{6A725723-DFDB-65DD-8B3B-E61B55125495}"/>
              </a:ext>
            </a:extLst>
          </p:cNvPr>
          <p:cNvSpPr/>
          <p:nvPr/>
        </p:nvSpPr>
        <p:spPr>
          <a:xfrm>
            <a:off x="766674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전처리</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0" name="사각형: 둥근 모서리 299">
            <a:extLst>
              <a:ext uri="{FF2B5EF4-FFF2-40B4-BE49-F238E27FC236}">
                <a16:creationId xmlns:a16="http://schemas.microsoft.com/office/drawing/2014/main" id="{51B56359-75EE-2614-D2A9-E850F5A86261}"/>
              </a:ext>
            </a:extLst>
          </p:cNvPr>
          <p:cNvSpPr/>
          <p:nvPr/>
        </p:nvSpPr>
        <p:spPr>
          <a:xfrm>
            <a:off x="9133705"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데이터 시각화</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7" name="사각형: 둥근 모서리 299">
            <a:extLst>
              <a:ext uri="{FF2B5EF4-FFF2-40B4-BE49-F238E27FC236}">
                <a16:creationId xmlns:a16="http://schemas.microsoft.com/office/drawing/2014/main" id="{51B56359-75EE-2614-D2A9-E850F5A86261}"/>
              </a:ext>
            </a:extLst>
          </p:cNvPr>
          <p:cNvSpPr/>
          <p:nvPr/>
        </p:nvSpPr>
        <p:spPr>
          <a:xfrm>
            <a:off x="10600666" y="136109"/>
            <a:ext cx="136800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V</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서비스 배포</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69" name="그림 268"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6"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flipH="1">
            <a:off x="3174944" y="1914457"/>
            <a:ext cx="5842112" cy="484357"/>
          </a:xfrm>
          <a:prstGeom prst="rect">
            <a:avLst/>
          </a:prstGeom>
        </p:spPr>
      </p:pic>
      <p:sp>
        <p:nvSpPr>
          <p:cNvPr id="243" name="텍스트 개체 틀 242">
            <a:extLst>
              <a:ext uri="{FF2B5EF4-FFF2-40B4-BE49-F238E27FC236}">
                <a16:creationId xmlns:a16="http://schemas.microsoft.com/office/drawing/2014/main" id="{0120AE54-DC96-970A-82E1-FE1024851E36}"/>
              </a:ext>
            </a:extLst>
          </p:cNvPr>
          <p:cNvSpPr>
            <a:spLocks noGrp="1"/>
          </p:cNvSpPr>
          <p:nvPr>
            <p:ph type="body" idx="10"/>
          </p:nvPr>
        </p:nvSpPr>
        <p:spPr>
          <a:xfrm>
            <a:off x="2903633" y="865323"/>
            <a:ext cx="6384734" cy="719730"/>
          </a:xfrm>
        </p:spPr>
        <p:txBody>
          <a:bodyPr/>
          <a:lstStyle/>
          <a:p>
            <a:pPr algn="ctr">
              <a:lnSpc>
                <a:spcPct val="90000"/>
              </a:lnSpc>
            </a:pPr>
            <a:r>
              <a:rPr lang="en-US" altLang="ko-KR" sz="1800" b="1" dirty="0" smtClean="0"/>
              <a:t>(</a:t>
            </a:r>
            <a:r>
              <a:rPr lang="ko-KR" altLang="en-US" sz="1800" b="1" dirty="0" smtClean="0"/>
              <a:t>의문점</a:t>
            </a:r>
            <a:r>
              <a:rPr lang="en-US" altLang="ko-KR" sz="1800" b="1" dirty="0" smtClean="0"/>
              <a:t>) </a:t>
            </a:r>
            <a:r>
              <a:rPr lang="ko-KR" altLang="en-US" sz="1800" b="1" dirty="0" smtClean="0"/>
              <a:t>대통령</a:t>
            </a:r>
            <a:r>
              <a:rPr lang="ko-KR" altLang="en-US" sz="1800" b="1" dirty="0" smtClean="0"/>
              <a:t> 연설문에서 언급된 키워드와 북한 도발과의 상관관계</a:t>
            </a:r>
            <a:r>
              <a:rPr lang="en-US" altLang="ko-KR" sz="1800" b="1" dirty="0" smtClean="0"/>
              <a:t>?</a:t>
            </a:r>
          </a:p>
        </p:txBody>
      </p:sp>
      <p:grpSp>
        <p:nvGrpSpPr>
          <p:cNvPr id="58" name="그룹 57"/>
          <p:cNvGrpSpPr/>
          <p:nvPr/>
        </p:nvGrpSpPr>
        <p:grpSpPr>
          <a:xfrm>
            <a:off x="223334" y="2597353"/>
            <a:ext cx="11745332" cy="3860598"/>
            <a:chOff x="223334" y="2597353"/>
            <a:chExt cx="11745332" cy="3860598"/>
          </a:xfrm>
        </p:grpSpPr>
        <p:sp>
          <p:nvSpPr>
            <p:cNvPr id="245" name="사각형: 둥근 모서리 15">
              <a:extLst>
                <a:ext uri="{FF2B5EF4-FFF2-40B4-BE49-F238E27FC236}">
                  <a16:creationId xmlns:a16="http://schemas.microsoft.com/office/drawing/2014/main" id="{09A80C13-FABB-722C-22F7-1C45497C888E}"/>
                </a:ext>
              </a:extLst>
            </p:cNvPr>
            <p:cNvSpPr/>
            <p:nvPr/>
          </p:nvSpPr>
          <p:spPr>
            <a:xfrm>
              <a:off x="223334" y="2968445"/>
              <a:ext cx="3307940" cy="3489506"/>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6" name="사각형: 둥근 모서리 15">
              <a:extLst>
                <a:ext uri="{FF2B5EF4-FFF2-40B4-BE49-F238E27FC236}">
                  <a16:creationId xmlns:a16="http://schemas.microsoft.com/office/drawing/2014/main" id="{09A80C13-FABB-722C-22F7-1C45497C888E}"/>
                </a:ext>
              </a:extLst>
            </p:cNvPr>
            <p:cNvSpPr/>
            <p:nvPr/>
          </p:nvSpPr>
          <p:spPr>
            <a:xfrm>
              <a:off x="4442029" y="2968445"/>
              <a:ext cx="3307940" cy="3489506"/>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7" name="사각형: 둥근 모서리 15">
              <a:extLst>
                <a:ext uri="{FF2B5EF4-FFF2-40B4-BE49-F238E27FC236}">
                  <a16:creationId xmlns:a16="http://schemas.microsoft.com/office/drawing/2014/main" id="{09A80C13-FABB-722C-22F7-1C45497C888E}"/>
                </a:ext>
              </a:extLst>
            </p:cNvPr>
            <p:cNvSpPr/>
            <p:nvPr/>
          </p:nvSpPr>
          <p:spPr>
            <a:xfrm>
              <a:off x="8660726" y="2968445"/>
              <a:ext cx="3307940" cy="3489506"/>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65" name="Google Shape;1141;p112">
              <a:extLst>
                <a:ext uri="{FF2B5EF4-FFF2-40B4-BE49-F238E27FC236}">
                  <a16:creationId xmlns:a16="http://schemas.microsoft.com/office/drawing/2014/main" id="{03A33D1A-7EBA-7CB8-2BDA-8AC025D6D4D6}"/>
                </a:ext>
              </a:extLst>
            </p:cNvPr>
            <p:cNvSpPr/>
            <p:nvPr/>
          </p:nvSpPr>
          <p:spPr>
            <a:xfrm rot="5400000">
              <a:off x="2241898" y="4408398"/>
              <a:ext cx="3489506" cy="609599"/>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267" name="Google Shape;1141;p112">
              <a:extLst>
                <a:ext uri="{FF2B5EF4-FFF2-40B4-BE49-F238E27FC236}">
                  <a16:creationId xmlns:a16="http://schemas.microsoft.com/office/drawing/2014/main" id="{03A33D1A-7EBA-7CB8-2BDA-8AC025D6D4D6}"/>
                </a:ext>
              </a:extLst>
            </p:cNvPr>
            <p:cNvSpPr/>
            <p:nvPr/>
          </p:nvSpPr>
          <p:spPr>
            <a:xfrm rot="5400000">
              <a:off x="6460593" y="4408398"/>
              <a:ext cx="3489506" cy="609599"/>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7" name="직사각형 6"/>
            <p:cNvSpPr/>
            <p:nvPr/>
          </p:nvSpPr>
          <p:spPr>
            <a:xfrm>
              <a:off x="1586198" y="2597353"/>
              <a:ext cx="582212" cy="369332"/>
            </a:xfrm>
            <a:prstGeom prst="rect">
              <a:avLst/>
            </a:prstGeom>
          </p:spPr>
          <p:txBody>
            <a:bodyPr wrap="none">
              <a:spAutoFit/>
            </a:bodyPr>
            <a:lstStyle/>
            <a:p>
              <a:pPr algn="ctr"/>
              <a:r>
                <a:rPr lang="ko-KR" altLang="en-US" b="1" u="sng"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배경</a:t>
              </a:r>
              <a:endParaRPr lang="ko-KR" altLang="en-US" b="1" u="sng"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72" name="직사각형 271"/>
            <p:cNvSpPr/>
            <p:nvPr/>
          </p:nvSpPr>
          <p:spPr>
            <a:xfrm>
              <a:off x="10023590" y="2597353"/>
              <a:ext cx="582212" cy="369332"/>
            </a:xfrm>
            <a:prstGeom prst="rect">
              <a:avLst/>
            </a:prstGeom>
          </p:spPr>
          <p:txBody>
            <a:bodyPr wrap="none">
              <a:spAutoFit/>
            </a:bodyPr>
            <a:lstStyle/>
            <a:p>
              <a:pPr algn="ctr"/>
              <a:r>
                <a:rPr lang="ko-KR" altLang="en-US" b="1" u="sng"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결과</a:t>
              </a:r>
              <a:endParaRPr lang="ko-KR" altLang="en-US" b="1" u="sng"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73" name="직사각형 272"/>
            <p:cNvSpPr/>
            <p:nvPr/>
          </p:nvSpPr>
          <p:spPr>
            <a:xfrm>
              <a:off x="5705508" y="2597353"/>
              <a:ext cx="780983" cy="369332"/>
            </a:xfrm>
            <a:prstGeom prst="rect">
              <a:avLst/>
            </a:prstGeom>
          </p:spPr>
          <p:txBody>
            <a:bodyPr wrap="none">
              <a:spAutoFit/>
            </a:bodyPr>
            <a:lstStyle/>
            <a:p>
              <a:pPr algn="ctr"/>
              <a:r>
                <a:rPr lang="ko-KR" altLang="en-US" b="1" u="sng"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문제점</a:t>
              </a:r>
              <a:endParaRPr lang="ko-KR" altLang="en-US" b="1" u="sng"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spTree>
    <p:extLst>
      <p:ext uri="{BB962C8B-B14F-4D97-AF65-F5344CB8AC3E}">
        <p14:creationId xmlns:p14="http://schemas.microsoft.com/office/powerpoint/2010/main" val="29128429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5097</TotalTime>
  <Words>1857</Words>
  <Application>Microsoft Office PowerPoint</Application>
  <PresentationFormat>와이드스크린</PresentationFormat>
  <Paragraphs>413</Paragraphs>
  <Slides>20</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20</vt:i4>
      </vt:variant>
    </vt:vector>
  </HeadingPairs>
  <TitlesOfParts>
    <vt:vector size="33" baseType="lpstr">
      <vt:lpstr>AppleSDGothicNeoR00</vt:lpstr>
      <vt:lpstr>Noto Sans KR</vt:lpstr>
      <vt:lpstr>pretendard</vt:lpstr>
      <vt:lpstr>pretendard</vt:lpstr>
      <vt:lpstr>Pretendard Light</vt:lpstr>
      <vt:lpstr>Pretendard Medium</vt:lpstr>
      <vt:lpstr>Pretendard SemiBold</vt:lpstr>
      <vt:lpstr>SF Pro Bold</vt:lpstr>
      <vt:lpstr>SF Pro Regular</vt:lpstr>
      <vt:lpstr>맑은 고딕</vt:lpstr>
      <vt:lpstr>Arial</vt:lpstr>
      <vt:lpstr>Wingdings</vt:lpstr>
      <vt:lpstr>Office 테마</vt:lpstr>
      <vt:lpstr>PowerPoint 프레젠테이션</vt:lpstr>
      <vt:lpstr>Contents</vt:lpstr>
      <vt:lpstr>Contents</vt:lpstr>
      <vt:lpstr>Contents</vt:lpstr>
      <vt:lpstr>Contents</vt:lpstr>
      <vt:lpstr>Contents</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OSP</cp:lastModifiedBy>
  <cp:revision>5890</cp:revision>
  <dcterms:created xsi:type="dcterms:W3CDTF">2023-11-03T22:38:30Z</dcterms:created>
  <dcterms:modified xsi:type="dcterms:W3CDTF">2024-04-11T06:41:19Z</dcterms:modified>
</cp:coreProperties>
</file>